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.fntdata"/><Relationship Id="rId10" Type="http://schemas.openxmlformats.org/officeDocument/2006/relationships/slide" Target="slides/slide5.xml"/><Relationship Id="rId21" Type="http://schemas.openxmlformats.org/officeDocument/2006/relationships/font" Target="fonts/Merriweather-regular.fntdata"/><Relationship Id="rId13" Type="http://schemas.openxmlformats.org/officeDocument/2006/relationships/slide" Target="slides/slide8.xml"/><Relationship Id="rId24" Type="http://schemas.openxmlformats.org/officeDocument/2006/relationships/font" Target="fonts/Merriweather-boldItalic.fntdata"/><Relationship Id="rId12" Type="http://schemas.openxmlformats.org/officeDocument/2006/relationships/slide" Target="slides/slide7.xml"/><Relationship Id="rId23" Type="http://schemas.openxmlformats.org/officeDocument/2006/relationships/font" Target="fonts/Merriweather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d13cf5719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8d13cf5719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fdb73fcf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fdb73fcf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d026e5ec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d026e5ec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d13cf5719_1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8d13cf5719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d13cf5719_1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8d13cf5719_1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d13cf571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8d13cf571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d4894d9cd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d4894d9cd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d4894d9cd_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8d4894d9cd_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d13cf5719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d13cf571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d13cf5719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8d13cf5719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AUV Team Midterm Presentation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William Buhrig, Justin Day, Nick Eoff,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 Herlihy, Matthew Laverty, Colin Sizemore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260975" y="44005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4321775" y="76125"/>
            <a:ext cx="44892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751"/>
              <a:t>Current Status</a:t>
            </a:r>
            <a:endParaRPr sz="1751"/>
          </a:p>
          <a:p>
            <a:pPr indent="-339836" lvl="0" marL="457200" rtl="0" algn="l">
              <a:spcBef>
                <a:spcPts val="1200"/>
              </a:spcBef>
              <a:spcAft>
                <a:spcPts val="0"/>
              </a:spcAft>
              <a:buSzPts val="1752"/>
              <a:buChar char="●"/>
            </a:pPr>
            <a:r>
              <a:rPr lang="en" sz="1751"/>
              <a:t>Problem with the material of the AUV </a:t>
            </a:r>
            <a:r>
              <a:rPr lang="en" sz="1751"/>
              <a:t>disintegrating</a:t>
            </a:r>
            <a:r>
              <a:rPr lang="en" sz="1751"/>
              <a:t> when in the water</a:t>
            </a:r>
            <a:endParaRPr sz="1751"/>
          </a:p>
          <a:p>
            <a:pPr indent="-339836" lvl="0" marL="457200" rtl="0" algn="l">
              <a:spcBef>
                <a:spcPts val="0"/>
              </a:spcBef>
              <a:spcAft>
                <a:spcPts val="0"/>
              </a:spcAft>
              <a:buSzPts val="1752"/>
              <a:buChar char="●"/>
            </a:pPr>
            <a:r>
              <a:rPr lang="en" sz="1751"/>
              <a:t>Figured out where we are having water infiltration </a:t>
            </a:r>
            <a:endParaRPr sz="1751"/>
          </a:p>
          <a:p>
            <a:pPr indent="-339836" lvl="0" marL="457200" rtl="0" algn="l">
              <a:spcBef>
                <a:spcPts val="0"/>
              </a:spcBef>
              <a:spcAft>
                <a:spcPts val="0"/>
              </a:spcAft>
              <a:buSzPts val="1752"/>
              <a:buChar char="●"/>
            </a:pPr>
            <a:r>
              <a:rPr lang="en" sz="1751"/>
              <a:t>Figured out how much weight is required to make the AUV neutrally buoyant </a:t>
            </a:r>
            <a:endParaRPr sz="175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" sz="1751"/>
              <a:t>Future Improvements</a:t>
            </a:r>
            <a:endParaRPr sz="1751"/>
          </a:p>
          <a:p>
            <a:pPr indent="-339836" lvl="0" marL="457200" rtl="0" algn="l">
              <a:spcBef>
                <a:spcPts val="1200"/>
              </a:spcBef>
              <a:spcAft>
                <a:spcPts val="0"/>
              </a:spcAft>
              <a:buSzPts val="1752"/>
              <a:buChar char="●"/>
            </a:pPr>
            <a:r>
              <a:rPr lang="en" sz="1751"/>
              <a:t>Work on coating the AUV with a clear epoxy</a:t>
            </a:r>
            <a:endParaRPr sz="1751"/>
          </a:p>
          <a:p>
            <a:pPr indent="-339836" lvl="0" marL="457200" rtl="0" algn="l">
              <a:spcBef>
                <a:spcPts val="0"/>
              </a:spcBef>
              <a:spcAft>
                <a:spcPts val="0"/>
              </a:spcAft>
              <a:buSzPts val="1752"/>
              <a:buChar char="●"/>
            </a:pPr>
            <a:r>
              <a:rPr lang="en" sz="1751"/>
              <a:t>Improve Water Resistance by inserting a latex gasket to keep water from infiltrating the inside of the AUV</a:t>
            </a:r>
            <a:r>
              <a:rPr lang="en" sz="1271"/>
              <a:t> </a:t>
            </a:r>
            <a:endParaRPr sz="127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622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r>
              <a:t/>
            </a:r>
            <a:endParaRPr sz="622"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284" y="1075350"/>
            <a:ext cx="2685876" cy="3581174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Questions?</a:t>
            </a:r>
            <a:endParaRPr sz="5100"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4495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364"/>
              <a:t>AUVs come in various designs for various purposes</a:t>
            </a:r>
            <a:endParaRPr sz="2364"/>
          </a:p>
          <a:p>
            <a:pPr indent="-34495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364"/>
              <a:t>Most AUVs are used for research</a:t>
            </a:r>
            <a:endParaRPr sz="2364"/>
          </a:p>
          <a:p>
            <a:pPr indent="-34495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364"/>
              <a:t>Our AUV is a testbed for near shore research and swarming technology</a:t>
            </a:r>
            <a:endParaRPr sz="2364"/>
          </a:p>
          <a:p>
            <a:pPr indent="-31678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788"/>
              <a:buChar char="●"/>
            </a:pPr>
            <a:r>
              <a:rPr lang="en" sz="2364"/>
              <a:t>The t</a:t>
            </a:r>
            <a:r>
              <a:rPr lang="en" sz="2364"/>
              <a:t>eam was given the task of improving the design of the AUV that the previous team worked on</a:t>
            </a:r>
            <a:r>
              <a:rPr lang="en" sz="1772"/>
              <a:t> </a:t>
            </a:r>
            <a:endParaRPr sz="2364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473" y="1440852"/>
            <a:ext cx="2369027" cy="3158676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Semester Goals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Improve waterproofing and reduce water ingression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Improve control system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Improve </a:t>
            </a:r>
            <a:r>
              <a:rPr lang="en" sz="2000"/>
              <a:t>buoyancy</a:t>
            </a:r>
            <a:r>
              <a:rPr lang="en" sz="2000"/>
              <a:t> characteristics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Lay groundwork for </a:t>
            </a:r>
            <a:r>
              <a:rPr lang="en" sz="2000"/>
              <a:t>autonomy</a:t>
            </a:r>
            <a:endParaRPr sz="20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611" y="1257975"/>
            <a:ext cx="2572724" cy="37232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Standards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ASME Y14.5: Geometric Dimensioning and Tolerances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Parker Manual: O-ring </a:t>
            </a:r>
            <a:r>
              <a:rPr lang="en"/>
              <a:t>usage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ASTM D570-98(2018): Water absorption of Plastics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ASME BPVC Section X: Hydrostatic pressure design and testing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484850"/>
            <a:ext cx="2711094" cy="1524974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125" y="3073925"/>
            <a:ext cx="2132350" cy="20123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Completed Methods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925" y="1375300"/>
            <a:ext cx="2438100" cy="3250826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Raspberry Pi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Raspberry Pi has been successfully connected to the four Motor modules with a PWM signal.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To initiate a connection between the Raspberry Pi it was required to modulate the frequency of the PWM signal Up and Down.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System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Control System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Raspberry Pi, the internal computer, will accommodate the new control system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Wireless control from Surface</a:t>
            </a:r>
            <a:endParaRPr sz="2000"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0" l="12126" r="0" t="23815"/>
          <a:stretch/>
        </p:blipFill>
        <p:spPr>
          <a:xfrm>
            <a:off x="453375" y="1616450"/>
            <a:ext cx="3423199" cy="18675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Ballast Testing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Ballast Testing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Testing the appropriate ballast by immersion testing in closed environment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Calculated internal air volume and displacement of the drone</a:t>
            </a:r>
            <a:endParaRPr sz="200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213" y="1429700"/>
            <a:ext cx="2459525" cy="22410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4308450" y="0"/>
            <a:ext cx="45027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Thruster</a:t>
            </a:r>
            <a:r>
              <a:rPr lang="en" sz="1800"/>
              <a:t> sealing not effective</a:t>
            </a:r>
            <a:endParaRPr sz="1800"/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O-ring sealed poorly at the test depth</a:t>
            </a:r>
            <a:endParaRPr sz="1800"/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Approximately 50 mL water was found </a:t>
            </a:r>
            <a:r>
              <a:rPr lang="en" sz="1800"/>
              <a:t>inside</a:t>
            </a:r>
            <a:r>
              <a:rPr lang="en" sz="1800"/>
              <a:t> the AUV after </a:t>
            </a:r>
            <a:r>
              <a:rPr lang="en" sz="1800"/>
              <a:t>immersion</a:t>
            </a:r>
            <a:r>
              <a:rPr lang="en" sz="1800"/>
              <a:t> testing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838" y="1257950"/>
            <a:ext cx="2328276" cy="3104374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Continued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Resistance Testing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an Image of the latest round of testing where new O-ring seals were used to attempt a better seal.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found that the new o-rings were ineffective at stopping leakage.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Found</a:t>
            </a:r>
            <a:r>
              <a:rPr lang="en"/>
              <a:t> that the motor mounts were a </a:t>
            </a:r>
            <a:r>
              <a:rPr lang="en"/>
              <a:t>possible leak point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Response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will attempt to use a combination of Latex gasket with Nitrile o-ring for better elasticity.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are also considering possibilities of applying epoxy/silicone caulk to prevent leakage.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363" y="1302751"/>
            <a:ext cx="2401225" cy="3201603"/>
          </a:xfrm>
          <a:prstGeom prst="rect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