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438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30d4a4227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30d4a4227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830d4a4227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830d4a4227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30d4a422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30d4a422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ac7effa7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ac7effa7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30d4a422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830d4a422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aa318ded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9aa318ded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ac7effa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9ac7effa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aa318de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9aa318de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30d4a422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30d4a422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30d4a4227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830d4a4227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002F4A"/>
                </a:solidFill>
                <a:latin typeface="Merriweather"/>
                <a:ea typeface="Merriweather"/>
                <a:cs typeface="Merriweather"/>
                <a:sym typeface="Merriweather"/>
              </a:rPr>
              <a:t>Autonomous Underwater Vehicle Status Update (</a:t>
            </a:r>
            <a:r>
              <a:rPr lang="en">
                <a:solidFill>
                  <a:srgbClr val="002F4A"/>
                </a:solidFill>
              </a:rPr>
              <a:t>11</a:t>
            </a:r>
            <a:r>
              <a:rPr lang="en" sz="3600">
                <a:solidFill>
                  <a:srgbClr val="002F4A"/>
                </a:solidFill>
                <a:latin typeface="Merriweather"/>
                <a:ea typeface="Merriweather"/>
                <a:cs typeface="Merriweather"/>
                <a:sym typeface="Merriweather"/>
              </a:rPr>
              <a:t>/</a:t>
            </a:r>
            <a:r>
              <a:rPr lang="en">
                <a:solidFill>
                  <a:srgbClr val="002F4A"/>
                </a:solidFill>
              </a:rPr>
              <a:t>13</a:t>
            </a:r>
            <a:r>
              <a:rPr lang="en" sz="3600">
                <a:solidFill>
                  <a:srgbClr val="002F4A"/>
                </a:solidFill>
                <a:latin typeface="Merriweather"/>
                <a:ea typeface="Merriweather"/>
                <a:cs typeface="Merriweather"/>
                <a:sym typeface="Merriweather"/>
              </a:rPr>
              <a:t>/2023)</a:t>
            </a:r>
            <a:endParaRPr sz="3600">
              <a:solidFill>
                <a:srgbClr val="002F4A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William Buhrig, Justin Day, Nick Eoff, Tom Herlihy, Matt Laverty, Colin Sizemore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Update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4378450" y="500925"/>
            <a:ext cx="46989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Camera and lighting system purchases</a:t>
            </a:r>
            <a:endParaRPr sz="16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 l="999" t="1341"/>
          <a:stretch/>
        </p:blipFill>
        <p:spPr>
          <a:xfrm>
            <a:off x="4378450" y="1533550"/>
            <a:ext cx="4698849" cy="348395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625" y="2361088"/>
            <a:ext cx="1828874" cy="182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4649" y="2361075"/>
            <a:ext cx="1836047" cy="18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 </a:t>
            </a:r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81" y="1221713"/>
            <a:ext cx="8432100" cy="2700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Outlook on Semester Goals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1376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Waterproofing 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Raspberry Pi Coding 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Buoyancy 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Remote transmission 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100" y="2493824"/>
            <a:ext cx="5415225" cy="24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5299375" y="2493825"/>
            <a:ext cx="5994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Applied Standards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ASME Y14.5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Geometric Dimensioning and Tolerances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ASME BPVC Section X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Hydrostatic pressure design and testing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ASTM D570-98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Water absorption of Plastics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375" y="2886275"/>
            <a:ext cx="2257200" cy="213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137" y="1098325"/>
            <a:ext cx="2979675" cy="171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Waterproofing 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In our first round of testing it was found that the O-ring on the top part of the AUV was leaking water.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Install thicker O-ring.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Apply lubricant to improve water resistance.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t="29478" b="21374"/>
          <a:stretch/>
        </p:blipFill>
        <p:spPr>
          <a:xfrm>
            <a:off x="5020700" y="2201375"/>
            <a:ext cx="3558201" cy="240375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9" name="Google Shape;89;p16"/>
          <p:cNvSpPr txBox="1"/>
          <p:nvPr/>
        </p:nvSpPr>
        <p:spPr>
          <a:xfrm>
            <a:off x="240000" y="3203138"/>
            <a:ext cx="525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4953000" y="2802950"/>
            <a:ext cx="369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Waterproofing Cont.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4572000" y="1599250"/>
            <a:ext cx="4166400" cy="16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After testing the seal created by balloons worked best for sealing, temporarily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Water found to attack hull, waterproof was coating applied in response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the process of discovering the most effective gasket solution possible.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25" y="1599250"/>
            <a:ext cx="1955800" cy="260774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9300" y="1599250"/>
            <a:ext cx="1955800" cy="26077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1-5: Original O-Ring Testing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Test 4: Missing Component Caused Infiltration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6: O-Ring w/ Cut-up Latex Balloons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7-11: Latex Sheet w/ O-Ring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12: Multiple Latex Sheets w/o O-Ring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Waterproofing Results by Test #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00" y="2023699"/>
            <a:ext cx="3931950" cy="238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System Improvements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Mounted to inside of the AUV in rearmost area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Components will be inside waterproof mounts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Raspberry Pi used to parse commands into motor signals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89" y="1523828"/>
            <a:ext cx="4007573" cy="225424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Raspberry Pi Coding </a:t>
            </a: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287" y="1594450"/>
            <a:ext cx="2423378" cy="32311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850" y="815125"/>
            <a:ext cx="2315326" cy="34702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3075" y="815131"/>
            <a:ext cx="2315326" cy="347018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Buoyancy </a:t>
            </a: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602" y="2327500"/>
            <a:ext cx="4600537" cy="227202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9" name="Google Shape;129;p21"/>
          <p:cNvSpPr txBox="1"/>
          <p:nvPr/>
        </p:nvSpPr>
        <p:spPr>
          <a:xfrm>
            <a:off x="4435425" y="620850"/>
            <a:ext cx="45849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 weights to the inside of the UAV to equalize the weight and the buoyancy force.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Move the Center of Mass below the Center of Buoyancy.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On-screen Show (16:9)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Roboto</vt:lpstr>
      <vt:lpstr>Merriweather</vt:lpstr>
      <vt:lpstr>Paradigm</vt:lpstr>
      <vt:lpstr>Autonomous Underwater Vehicle Status Update (11/13/2023) </vt:lpstr>
      <vt:lpstr>Outlook on Semester Goals  </vt:lpstr>
      <vt:lpstr>Applied Standards</vt:lpstr>
      <vt:lpstr>Waterproofing </vt:lpstr>
      <vt:lpstr>Waterproofing Cont.</vt:lpstr>
      <vt:lpstr>Waterproofing Results by Test #</vt:lpstr>
      <vt:lpstr>Control System Improvements</vt:lpstr>
      <vt:lpstr>Raspberry Pi Coding </vt:lpstr>
      <vt:lpstr>Buoyancy </vt:lpstr>
      <vt:lpstr>Budget Update</vt:lpstr>
      <vt:lpstr>GANTT Chart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Underwater Vehicle Status Update (11/13/2023) </dc:title>
  <cp:lastModifiedBy>BUHRIG, WILLIAM</cp:lastModifiedBy>
  <cp:revision>2</cp:revision>
  <dcterms:modified xsi:type="dcterms:W3CDTF">2023-11-13T19:41:53Z</dcterms:modified>
</cp:coreProperties>
</file>