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257" r:id="rId6"/>
    <p:sldId id="258" r:id="rId7"/>
    <p:sldId id="267" r:id="rId8"/>
    <p:sldId id="259" r:id="rId9"/>
    <p:sldId id="268" r:id="rId10"/>
    <p:sldId id="269" r:id="rId11"/>
    <p:sldId id="270" r:id="rId12"/>
    <p:sldId id="271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1E4"/>
    <a:srgbClr val="B8D3E8"/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D4354C-E52B-4D0E-93D6-90550F85E857}" v="7" dt="2019-09-25T14:11:07.175"/>
    <p1510:client id="{CEE5E44E-9A9F-469C-9579-5DA1B853F200}" v="141" dt="2019-09-25T14:06:13.051"/>
  </p1510:revLst>
</p1510:revInfo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499" y="6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39FB0DB-6E14-4D38-930B-E188F6E13C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DB5971-2675-487B-9E88-02DB3F19D0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8B8F3-31C2-4698-B74C-D5D76CFD8AC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8F2125-3128-41A1-8437-EB29536F4D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63736B-7E4B-4A53-8310-E0970E67F8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B18F8-B739-4178-8D2D-879F4A27D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907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0EB3D-2307-4317-8A1D-B47FA45245F0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78A92-0141-4330-8F3E-FAADFAC23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230445E-A660-448A-B4DC-782AD0E5DA6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033191" y="0"/>
            <a:ext cx="9155634" cy="6858000"/>
          </a:xfrm>
          <a:custGeom>
            <a:avLst/>
            <a:gdLst>
              <a:gd name="connsiteX0" fmla="*/ 6450330 w 8969375"/>
              <a:gd name="connsiteY0" fmla="*/ 3511550 h 6858000"/>
              <a:gd name="connsiteX1" fmla="*/ 8969375 w 8969375"/>
              <a:gd name="connsiteY1" fmla="*/ 3511550 h 6858000"/>
              <a:gd name="connsiteX2" fmla="*/ 8969375 w 8969375"/>
              <a:gd name="connsiteY2" fmla="*/ 6858000 h 6858000"/>
              <a:gd name="connsiteX3" fmla="*/ 5010150 w 8969375"/>
              <a:gd name="connsiteY3" fmla="*/ 6858000 h 6858000"/>
              <a:gd name="connsiteX4" fmla="*/ 1915160 w 8969375"/>
              <a:gd name="connsiteY4" fmla="*/ 3511550 h 6858000"/>
              <a:gd name="connsiteX5" fmla="*/ 3404870 w 8969375"/>
              <a:gd name="connsiteY5" fmla="*/ 3511550 h 6858000"/>
              <a:gd name="connsiteX6" fmla="*/ 1964690 w 8969375"/>
              <a:gd name="connsiteY6" fmla="*/ 6858000 h 6858000"/>
              <a:gd name="connsiteX7" fmla="*/ 474980 w 8969375"/>
              <a:gd name="connsiteY7" fmla="*/ 6858000 h 6858000"/>
              <a:gd name="connsiteX8" fmla="*/ 7961630 w 8969375"/>
              <a:gd name="connsiteY8" fmla="*/ 0 h 6858000"/>
              <a:gd name="connsiteX9" fmla="*/ 8969375 w 8969375"/>
              <a:gd name="connsiteY9" fmla="*/ 0 h 6858000"/>
              <a:gd name="connsiteX10" fmla="*/ 8969375 w 8969375"/>
              <a:gd name="connsiteY10" fmla="*/ 3346450 h 6858000"/>
              <a:gd name="connsiteX11" fmla="*/ 6521450 w 8969375"/>
              <a:gd name="connsiteY11" fmla="*/ 3346450 h 6858000"/>
              <a:gd name="connsiteX12" fmla="*/ 5163820 w 8969375"/>
              <a:gd name="connsiteY12" fmla="*/ 0 h 6858000"/>
              <a:gd name="connsiteX13" fmla="*/ 7726680 w 8969375"/>
              <a:gd name="connsiteY13" fmla="*/ 0 h 6858000"/>
              <a:gd name="connsiteX14" fmla="*/ 4775200 w 8969375"/>
              <a:gd name="connsiteY14" fmla="*/ 6858000 h 6858000"/>
              <a:gd name="connsiteX15" fmla="*/ 2213610 w 8969375"/>
              <a:gd name="connsiteY15" fmla="*/ 6858000 h 6858000"/>
              <a:gd name="connsiteX16" fmla="*/ 3426460 w 8969375"/>
              <a:gd name="connsiteY16" fmla="*/ 0 h 6858000"/>
              <a:gd name="connsiteX17" fmla="*/ 4916170 w 8969375"/>
              <a:gd name="connsiteY17" fmla="*/ 0 h 6858000"/>
              <a:gd name="connsiteX18" fmla="*/ 3475990 w 8969375"/>
              <a:gd name="connsiteY18" fmla="*/ 3346450 h 6858000"/>
              <a:gd name="connsiteX19" fmla="*/ 1986280 w 8969375"/>
              <a:gd name="connsiteY19" fmla="*/ 3346450 h 6858000"/>
              <a:gd name="connsiteX20" fmla="*/ 0 w 8969375"/>
              <a:gd name="connsiteY20" fmla="*/ 0 h 6858000"/>
              <a:gd name="connsiteX21" fmla="*/ 3195320 w 8969375"/>
              <a:gd name="connsiteY21" fmla="*/ 0 h 6858000"/>
              <a:gd name="connsiteX22" fmla="*/ 243840 w 8969375"/>
              <a:gd name="connsiteY22" fmla="*/ 6858000 h 6858000"/>
              <a:gd name="connsiteX23" fmla="*/ 0 w 8969375"/>
              <a:gd name="connsiteY23" fmla="*/ 6858000 h 6858000"/>
              <a:gd name="connsiteX0" fmla="*/ 6604567 w 9123612"/>
              <a:gd name="connsiteY0" fmla="*/ 3511550 h 6858000"/>
              <a:gd name="connsiteX1" fmla="*/ 9123612 w 9123612"/>
              <a:gd name="connsiteY1" fmla="*/ 3511550 h 6858000"/>
              <a:gd name="connsiteX2" fmla="*/ 9123612 w 9123612"/>
              <a:gd name="connsiteY2" fmla="*/ 6858000 h 6858000"/>
              <a:gd name="connsiteX3" fmla="*/ 5164387 w 9123612"/>
              <a:gd name="connsiteY3" fmla="*/ 6858000 h 6858000"/>
              <a:gd name="connsiteX4" fmla="*/ 6604567 w 9123612"/>
              <a:gd name="connsiteY4" fmla="*/ 3511550 h 6858000"/>
              <a:gd name="connsiteX5" fmla="*/ 2069397 w 9123612"/>
              <a:gd name="connsiteY5" fmla="*/ 3511550 h 6858000"/>
              <a:gd name="connsiteX6" fmla="*/ 3559107 w 9123612"/>
              <a:gd name="connsiteY6" fmla="*/ 3511550 h 6858000"/>
              <a:gd name="connsiteX7" fmla="*/ 2118927 w 9123612"/>
              <a:gd name="connsiteY7" fmla="*/ 6858000 h 6858000"/>
              <a:gd name="connsiteX8" fmla="*/ 629217 w 9123612"/>
              <a:gd name="connsiteY8" fmla="*/ 6858000 h 6858000"/>
              <a:gd name="connsiteX9" fmla="*/ 2069397 w 9123612"/>
              <a:gd name="connsiteY9" fmla="*/ 3511550 h 6858000"/>
              <a:gd name="connsiteX10" fmla="*/ 8115867 w 9123612"/>
              <a:gd name="connsiteY10" fmla="*/ 0 h 6858000"/>
              <a:gd name="connsiteX11" fmla="*/ 9123612 w 9123612"/>
              <a:gd name="connsiteY11" fmla="*/ 0 h 6858000"/>
              <a:gd name="connsiteX12" fmla="*/ 9123612 w 9123612"/>
              <a:gd name="connsiteY12" fmla="*/ 3346450 h 6858000"/>
              <a:gd name="connsiteX13" fmla="*/ 6675687 w 9123612"/>
              <a:gd name="connsiteY13" fmla="*/ 3346450 h 6858000"/>
              <a:gd name="connsiteX14" fmla="*/ 8115867 w 9123612"/>
              <a:gd name="connsiteY14" fmla="*/ 0 h 6858000"/>
              <a:gd name="connsiteX15" fmla="*/ 5318057 w 9123612"/>
              <a:gd name="connsiteY15" fmla="*/ 0 h 6858000"/>
              <a:gd name="connsiteX16" fmla="*/ 7880917 w 9123612"/>
              <a:gd name="connsiteY16" fmla="*/ 0 h 6858000"/>
              <a:gd name="connsiteX17" fmla="*/ 4929437 w 9123612"/>
              <a:gd name="connsiteY17" fmla="*/ 6858000 h 6858000"/>
              <a:gd name="connsiteX18" fmla="*/ 2367847 w 9123612"/>
              <a:gd name="connsiteY18" fmla="*/ 6858000 h 6858000"/>
              <a:gd name="connsiteX19" fmla="*/ 5318057 w 9123612"/>
              <a:gd name="connsiteY19" fmla="*/ 0 h 6858000"/>
              <a:gd name="connsiteX20" fmla="*/ 3580697 w 9123612"/>
              <a:gd name="connsiteY20" fmla="*/ 0 h 6858000"/>
              <a:gd name="connsiteX21" fmla="*/ 5070407 w 9123612"/>
              <a:gd name="connsiteY21" fmla="*/ 0 h 6858000"/>
              <a:gd name="connsiteX22" fmla="*/ 3630227 w 9123612"/>
              <a:gd name="connsiteY22" fmla="*/ 3346450 h 6858000"/>
              <a:gd name="connsiteX23" fmla="*/ 2140517 w 9123612"/>
              <a:gd name="connsiteY23" fmla="*/ 3346450 h 6858000"/>
              <a:gd name="connsiteX24" fmla="*/ 3580697 w 9123612"/>
              <a:gd name="connsiteY24" fmla="*/ 0 h 6858000"/>
              <a:gd name="connsiteX25" fmla="*/ 154237 w 9123612"/>
              <a:gd name="connsiteY25" fmla="*/ 0 h 6858000"/>
              <a:gd name="connsiteX26" fmla="*/ 3349557 w 9123612"/>
              <a:gd name="connsiteY26" fmla="*/ 0 h 6858000"/>
              <a:gd name="connsiteX27" fmla="*/ 398077 w 9123612"/>
              <a:gd name="connsiteY27" fmla="*/ 6858000 h 6858000"/>
              <a:gd name="connsiteX28" fmla="*/ 0 w 9123612"/>
              <a:gd name="connsiteY28" fmla="*/ 6858000 h 6858000"/>
              <a:gd name="connsiteX29" fmla="*/ 154237 w 9123612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18625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186259 w 9155634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054197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054197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54365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54365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54365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54365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4724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47249 w 9155634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4724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47249 w 9155634"/>
              <a:gd name="connsiteY2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155634" h="6858000">
                <a:moveTo>
                  <a:pt x="6636589" y="3511550"/>
                </a:moveTo>
                <a:lnTo>
                  <a:pt x="9155634" y="3511550"/>
                </a:lnTo>
                <a:lnTo>
                  <a:pt x="9155634" y="6858000"/>
                </a:lnTo>
                <a:lnTo>
                  <a:pt x="5196409" y="6858000"/>
                </a:lnTo>
                <a:lnTo>
                  <a:pt x="6636589" y="3511550"/>
                </a:lnTo>
                <a:close/>
                <a:moveTo>
                  <a:pt x="2101419" y="3511550"/>
                </a:moveTo>
                <a:lnTo>
                  <a:pt x="3591129" y="3511550"/>
                </a:lnTo>
                <a:lnTo>
                  <a:pt x="2150949" y="6858000"/>
                </a:lnTo>
                <a:lnTo>
                  <a:pt x="661239" y="6858000"/>
                </a:lnTo>
                <a:lnTo>
                  <a:pt x="2101419" y="3511550"/>
                </a:lnTo>
                <a:close/>
                <a:moveTo>
                  <a:pt x="8147889" y="0"/>
                </a:moveTo>
                <a:lnTo>
                  <a:pt x="9155634" y="0"/>
                </a:lnTo>
                <a:lnTo>
                  <a:pt x="9155634" y="3346450"/>
                </a:lnTo>
                <a:lnTo>
                  <a:pt x="6707709" y="3346450"/>
                </a:lnTo>
                <a:lnTo>
                  <a:pt x="8147889" y="0"/>
                </a:lnTo>
                <a:close/>
                <a:moveTo>
                  <a:pt x="5350079" y="0"/>
                </a:moveTo>
                <a:lnTo>
                  <a:pt x="7912939" y="0"/>
                </a:lnTo>
                <a:lnTo>
                  <a:pt x="4961459" y="6858000"/>
                </a:lnTo>
                <a:lnTo>
                  <a:pt x="2399869" y="6858000"/>
                </a:lnTo>
                <a:lnTo>
                  <a:pt x="5350079" y="0"/>
                </a:lnTo>
                <a:close/>
                <a:moveTo>
                  <a:pt x="3612719" y="0"/>
                </a:moveTo>
                <a:lnTo>
                  <a:pt x="5102429" y="0"/>
                </a:lnTo>
                <a:lnTo>
                  <a:pt x="3662249" y="3346450"/>
                </a:lnTo>
                <a:lnTo>
                  <a:pt x="2172539" y="3346450"/>
                </a:lnTo>
                <a:lnTo>
                  <a:pt x="3612719" y="0"/>
                </a:lnTo>
                <a:close/>
                <a:moveTo>
                  <a:pt x="2947249" y="0"/>
                </a:moveTo>
                <a:lnTo>
                  <a:pt x="3381579" y="0"/>
                </a:lnTo>
                <a:lnTo>
                  <a:pt x="430099" y="6858000"/>
                </a:lnTo>
                <a:lnTo>
                  <a:pt x="0" y="6858000"/>
                </a:lnTo>
                <a:lnTo>
                  <a:pt x="294724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A6B740BD-8499-412C-AE4E-A4AD7F73100E}"/>
              </a:ext>
            </a:extLst>
          </p:cNvPr>
          <p:cNvSpPr/>
          <p:nvPr/>
        </p:nvSpPr>
        <p:spPr>
          <a:xfrm>
            <a:off x="-10852" y="3369468"/>
            <a:ext cx="3722400" cy="144000"/>
          </a:xfrm>
          <a:custGeom>
            <a:avLst/>
            <a:gdLst>
              <a:gd name="connsiteX0" fmla="*/ 7144 w 2800350"/>
              <a:gd name="connsiteY0" fmla="*/ 7144 h 114300"/>
              <a:gd name="connsiteX1" fmla="*/ 7144 w 2800350"/>
              <a:gd name="connsiteY1" fmla="*/ 115729 h 114300"/>
              <a:gd name="connsiteX2" fmla="*/ 2726531 w 2800350"/>
              <a:gd name="connsiteY2" fmla="*/ 115729 h 114300"/>
              <a:gd name="connsiteX3" fmla="*/ 2797969 w 2800350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0350" h="114300">
                <a:moveTo>
                  <a:pt x="7144" y="7144"/>
                </a:moveTo>
                <a:lnTo>
                  <a:pt x="7144" y="115729"/>
                </a:lnTo>
                <a:lnTo>
                  <a:pt x="2726531" y="115729"/>
                </a:lnTo>
                <a:lnTo>
                  <a:pt x="2797969" y="7144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/>
              <a:t> </a:t>
            </a:r>
            <a:endParaRPr lang="ru-RU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10DFD8C-544F-465B-8315-8B3AA8B95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021" y="1096344"/>
            <a:ext cx="10510754" cy="2281355"/>
          </a:xfrm>
        </p:spPr>
        <p:txBody>
          <a:bodyPr>
            <a:noAutofit/>
          </a:bodyPr>
          <a:lstStyle>
            <a:lvl1pPr algn="l">
              <a:defRPr sz="7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</a:t>
            </a:r>
            <a:br>
              <a:rPr lang="ru-RU"/>
            </a:br>
            <a:r>
              <a:rPr lang="en-US"/>
              <a:t>TITLE</a:t>
            </a:r>
            <a:endParaRPr lang="ru-RU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A4843534-A750-4D01-BC62-26CD9AEA6A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0021" y="3773554"/>
            <a:ext cx="10090287" cy="1101897"/>
          </a:xfrm>
        </p:spPr>
        <p:txBody>
          <a:bodyPr>
            <a:noAutofit/>
          </a:bodyPr>
          <a:lstStyle>
            <a:lvl1pPr marL="0" indent="0" algn="l">
              <a:buNone/>
              <a:defRPr sz="35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Presentation</a:t>
            </a:r>
            <a:br>
              <a:rPr lang="en-US"/>
            </a:br>
            <a:r>
              <a:rPr lang="en-US"/>
              <a:t>Tagline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F8E7B25A-0A4A-430B-903E-76193E2954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0021" y="5451784"/>
            <a:ext cx="4367531" cy="324417"/>
          </a:xfrm>
        </p:spPr>
        <p:txBody>
          <a:bodyPr>
            <a:noAutofit/>
          </a:bodyPr>
          <a:lstStyle>
            <a:lvl1pPr marL="0" indent="0" algn="l">
              <a:buNone/>
              <a:defRPr sz="2200" b="1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20XX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B88F3A2A-BD60-4F82-8064-8B157AF4DD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0021" y="5105536"/>
            <a:ext cx="4367531" cy="324417"/>
          </a:xfrm>
        </p:spPr>
        <p:txBody>
          <a:bodyPr>
            <a:noAutofit/>
          </a:bodyPr>
          <a:lstStyle>
            <a:lvl1pPr marL="0" indent="0" algn="l">
              <a:buNone/>
              <a:defRPr sz="22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Month</a:t>
            </a:r>
          </a:p>
        </p:txBody>
      </p:sp>
    </p:spTree>
    <p:extLst>
      <p:ext uri="{BB962C8B-B14F-4D97-AF65-F5344CB8AC3E}">
        <p14:creationId xmlns:p14="http://schemas.microsoft.com/office/powerpoint/2010/main" val="3768363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88BA6D96-EFE3-4743-8FB5-544E9692D11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" y="0"/>
            <a:ext cx="9155429" cy="6858000"/>
          </a:xfrm>
          <a:custGeom>
            <a:avLst/>
            <a:gdLst>
              <a:gd name="connsiteX0" fmla="*/ 5490209 w 9155429"/>
              <a:gd name="connsiteY0" fmla="*/ 3511550 h 6858000"/>
              <a:gd name="connsiteX1" fmla="*/ 6979919 w 9155429"/>
              <a:gd name="connsiteY1" fmla="*/ 3511550 h 6858000"/>
              <a:gd name="connsiteX2" fmla="*/ 5541009 w 9155429"/>
              <a:gd name="connsiteY2" fmla="*/ 6858000 h 6858000"/>
              <a:gd name="connsiteX3" fmla="*/ 4050029 w 9155429"/>
              <a:gd name="connsiteY3" fmla="*/ 6858000 h 6858000"/>
              <a:gd name="connsiteX4" fmla="*/ 0 w 9155429"/>
              <a:gd name="connsiteY4" fmla="*/ 3511550 h 6858000"/>
              <a:gd name="connsiteX5" fmla="*/ 2444750 w 9155429"/>
              <a:gd name="connsiteY5" fmla="*/ 3511550 h 6858000"/>
              <a:gd name="connsiteX6" fmla="*/ 1004570 w 9155429"/>
              <a:gd name="connsiteY6" fmla="*/ 6858000 h 6858000"/>
              <a:gd name="connsiteX7" fmla="*/ 0 w 9155429"/>
              <a:gd name="connsiteY7" fmla="*/ 6858000 h 6858000"/>
              <a:gd name="connsiteX8" fmla="*/ 7001509 w 9155429"/>
              <a:gd name="connsiteY8" fmla="*/ 1 h 6858000"/>
              <a:gd name="connsiteX9" fmla="*/ 8491219 w 9155429"/>
              <a:gd name="connsiteY9" fmla="*/ 1 h 6858000"/>
              <a:gd name="connsiteX10" fmla="*/ 7051039 w 9155429"/>
              <a:gd name="connsiteY10" fmla="*/ 3346450 h 6858000"/>
              <a:gd name="connsiteX11" fmla="*/ 5561329 w 9155429"/>
              <a:gd name="connsiteY11" fmla="*/ 3346450 h 6858000"/>
              <a:gd name="connsiteX12" fmla="*/ 8722359 w 9155429"/>
              <a:gd name="connsiteY12" fmla="*/ 0 h 6858000"/>
              <a:gd name="connsiteX13" fmla="*/ 9155429 w 9155429"/>
              <a:gd name="connsiteY13" fmla="*/ 0 h 6858000"/>
              <a:gd name="connsiteX14" fmla="*/ 6203949 w 9155429"/>
              <a:gd name="connsiteY14" fmla="*/ 6858000 h 6858000"/>
              <a:gd name="connsiteX15" fmla="*/ 5772149 w 9155429"/>
              <a:gd name="connsiteY15" fmla="*/ 6858000 h 6858000"/>
              <a:gd name="connsiteX16" fmla="*/ 4190999 w 9155429"/>
              <a:gd name="connsiteY16" fmla="*/ 0 h 6858000"/>
              <a:gd name="connsiteX17" fmla="*/ 6753859 w 9155429"/>
              <a:gd name="connsiteY17" fmla="*/ 0 h 6858000"/>
              <a:gd name="connsiteX18" fmla="*/ 3802379 w 9155429"/>
              <a:gd name="connsiteY18" fmla="*/ 6858000 h 6858000"/>
              <a:gd name="connsiteX19" fmla="*/ 1239520 w 9155429"/>
              <a:gd name="connsiteY19" fmla="*/ 6858000 h 6858000"/>
              <a:gd name="connsiteX20" fmla="*/ 0 w 9155429"/>
              <a:gd name="connsiteY20" fmla="*/ 0 h 6858000"/>
              <a:gd name="connsiteX21" fmla="*/ 3956050 w 9155429"/>
              <a:gd name="connsiteY21" fmla="*/ 0 h 6858000"/>
              <a:gd name="connsiteX22" fmla="*/ 2515869 w 9155429"/>
              <a:gd name="connsiteY22" fmla="*/ 3346450 h 6858000"/>
              <a:gd name="connsiteX23" fmla="*/ 0 w 9155429"/>
              <a:gd name="connsiteY23" fmla="*/ 33464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155429" h="6858000">
                <a:moveTo>
                  <a:pt x="5490209" y="3511550"/>
                </a:moveTo>
                <a:lnTo>
                  <a:pt x="6979919" y="3511550"/>
                </a:lnTo>
                <a:lnTo>
                  <a:pt x="5541009" y="6858000"/>
                </a:lnTo>
                <a:lnTo>
                  <a:pt x="4050029" y="6858000"/>
                </a:lnTo>
                <a:close/>
                <a:moveTo>
                  <a:pt x="0" y="3511550"/>
                </a:moveTo>
                <a:lnTo>
                  <a:pt x="2444750" y="3511550"/>
                </a:lnTo>
                <a:lnTo>
                  <a:pt x="1004570" y="6858000"/>
                </a:lnTo>
                <a:lnTo>
                  <a:pt x="0" y="6858000"/>
                </a:lnTo>
                <a:close/>
                <a:moveTo>
                  <a:pt x="7001509" y="1"/>
                </a:moveTo>
                <a:lnTo>
                  <a:pt x="8491219" y="1"/>
                </a:lnTo>
                <a:lnTo>
                  <a:pt x="7051039" y="3346450"/>
                </a:lnTo>
                <a:lnTo>
                  <a:pt x="5561329" y="3346450"/>
                </a:lnTo>
                <a:close/>
                <a:moveTo>
                  <a:pt x="8722359" y="0"/>
                </a:moveTo>
                <a:lnTo>
                  <a:pt x="9155429" y="0"/>
                </a:lnTo>
                <a:lnTo>
                  <a:pt x="6203949" y="6858000"/>
                </a:lnTo>
                <a:lnTo>
                  <a:pt x="5772149" y="6858000"/>
                </a:lnTo>
                <a:close/>
                <a:moveTo>
                  <a:pt x="4190999" y="0"/>
                </a:moveTo>
                <a:lnTo>
                  <a:pt x="6753859" y="0"/>
                </a:lnTo>
                <a:lnTo>
                  <a:pt x="3802379" y="6858000"/>
                </a:lnTo>
                <a:lnTo>
                  <a:pt x="1239520" y="6858000"/>
                </a:lnTo>
                <a:close/>
                <a:moveTo>
                  <a:pt x="0" y="0"/>
                </a:moveTo>
                <a:lnTo>
                  <a:pt x="3956050" y="0"/>
                </a:lnTo>
                <a:lnTo>
                  <a:pt x="2515869" y="3346450"/>
                </a:lnTo>
                <a:lnTo>
                  <a:pt x="0" y="334645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14" name="Graphic 19">
            <a:extLst>
              <a:ext uri="{FF2B5EF4-FFF2-40B4-BE49-F238E27FC236}">
                <a16:creationId xmlns:a16="http://schemas.microsoft.com/office/drawing/2014/main" id="{97347B99-304D-468D-B6F0-9D59E6077A64}"/>
              </a:ext>
            </a:extLst>
          </p:cNvPr>
          <p:cNvSpPr/>
          <p:nvPr userDrawn="1"/>
        </p:nvSpPr>
        <p:spPr>
          <a:xfrm flipH="1">
            <a:off x="9004387" y="3285679"/>
            <a:ext cx="3191256" cy="146304"/>
          </a:xfrm>
          <a:custGeom>
            <a:avLst/>
            <a:gdLst>
              <a:gd name="connsiteX0" fmla="*/ 7144 w 2800350"/>
              <a:gd name="connsiteY0" fmla="*/ 7144 h 114300"/>
              <a:gd name="connsiteX1" fmla="*/ 7144 w 2800350"/>
              <a:gd name="connsiteY1" fmla="*/ 115729 h 114300"/>
              <a:gd name="connsiteX2" fmla="*/ 2726531 w 2800350"/>
              <a:gd name="connsiteY2" fmla="*/ 115729 h 114300"/>
              <a:gd name="connsiteX3" fmla="*/ 2797969 w 2800350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0350" h="114300">
                <a:moveTo>
                  <a:pt x="7144" y="7144"/>
                </a:moveTo>
                <a:lnTo>
                  <a:pt x="7144" y="115729"/>
                </a:lnTo>
                <a:lnTo>
                  <a:pt x="2726531" y="115729"/>
                </a:lnTo>
                <a:lnTo>
                  <a:pt x="2797969" y="7144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/>
              <a:t> </a:t>
            </a:r>
            <a:endParaRPr lang="ru-RU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B615286-AF88-4751-9BF6-3F030092F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2372" y="973512"/>
            <a:ext cx="4183939" cy="2281355"/>
          </a:xfrm>
        </p:spPr>
        <p:txBody>
          <a:bodyPr>
            <a:noAutofit/>
          </a:bodyPr>
          <a:lstStyle>
            <a:lvl1pPr algn="r">
              <a:defRPr sz="7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THANK</a:t>
            </a:r>
            <a:br>
              <a:rPr lang="en-US"/>
            </a:br>
            <a:r>
              <a:rPr lang="en-US"/>
              <a:t>YOU!</a:t>
            </a:r>
            <a:endParaRPr lang="ru-RU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5E15D97E-2723-48C3-B835-65DB0286DB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0540" y="3675708"/>
            <a:ext cx="3135771" cy="1101897"/>
          </a:xfrm>
        </p:spPr>
        <p:txBody>
          <a:bodyPr>
            <a:noAutofit/>
          </a:bodyPr>
          <a:lstStyle>
            <a:lvl1pPr marL="0" indent="0" algn="r">
              <a:buNone/>
              <a:defRPr sz="35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Alexander</a:t>
            </a:r>
            <a:br>
              <a:rPr lang="en-US"/>
            </a:br>
            <a:r>
              <a:rPr lang="en-US" err="1"/>
              <a:t>Martensson</a:t>
            </a:r>
            <a:endParaRPr lang="en-US"/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4D45CEBA-121A-426A-897A-9E3CDC5F5CC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08780" y="5019264"/>
            <a:ext cx="4367531" cy="474519"/>
          </a:xfrm>
        </p:spPr>
        <p:txBody>
          <a:bodyPr>
            <a:noAutofit/>
          </a:bodyPr>
          <a:lstStyle>
            <a:lvl1pPr marL="0" indent="0" algn="r">
              <a:buNone/>
              <a:defRPr sz="22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678-555-0128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0767B0C7-7BD9-4BF1-8D3D-91DED23803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08780" y="4805882"/>
            <a:ext cx="4367531" cy="288000"/>
          </a:xfrm>
        </p:spPr>
        <p:txBody>
          <a:bodyPr>
            <a:noAutofit/>
          </a:bodyPr>
          <a:lstStyle>
            <a:lvl1pPr marL="0" indent="0" algn="r">
              <a:buNone/>
              <a:defRPr sz="14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26B74744-5435-47DD-B65F-16D8E7AC15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55755" y="5685822"/>
            <a:ext cx="5920556" cy="474519"/>
          </a:xfrm>
        </p:spPr>
        <p:txBody>
          <a:bodyPr>
            <a:noAutofit/>
          </a:bodyPr>
          <a:lstStyle>
            <a:lvl1pPr marL="0" indent="0" algn="r">
              <a:buNone/>
              <a:defRPr sz="22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martensson@example.com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20815411-0E43-4B6B-92C7-6E312091ABA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08780" y="5466001"/>
            <a:ext cx="4367531" cy="288000"/>
          </a:xfrm>
        </p:spPr>
        <p:txBody>
          <a:bodyPr>
            <a:noAutofit/>
          </a:bodyPr>
          <a:lstStyle>
            <a:lvl1pPr marL="0" indent="0" algn="r">
              <a:buNone/>
              <a:defRPr sz="14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2153193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E43AF0D-28CB-4D3A-A944-CE3DCAAC5657}"/>
              </a:ext>
            </a:extLst>
          </p:cNvPr>
          <p:cNvSpPr/>
          <p:nvPr userDrawn="1"/>
        </p:nvSpPr>
        <p:spPr>
          <a:xfrm>
            <a:off x="3033191" y="0"/>
            <a:ext cx="9155634" cy="6858000"/>
          </a:xfrm>
          <a:custGeom>
            <a:avLst/>
            <a:gdLst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2101419 w 9155634"/>
              <a:gd name="connsiteY4" fmla="*/ 3511550 h 6858000"/>
              <a:gd name="connsiteX5" fmla="*/ 3591129 w 9155634"/>
              <a:gd name="connsiteY5" fmla="*/ 3511550 h 6858000"/>
              <a:gd name="connsiteX6" fmla="*/ 2150949 w 9155634"/>
              <a:gd name="connsiteY6" fmla="*/ 6858000 h 6858000"/>
              <a:gd name="connsiteX7" fmla="*/ 661239 w 9155634"/>
              <a:gd name="connsiteY7" fmla="*/ 6858000 h 6858000"/>
              <a:gd name="connsiteX8" fmla="*/ 8147889 w 9155634"/>
              <a:gd name="connsiteY8" fmla="*/ 0 h 6858000"/>
              <a:gd name="connsiteX9" fmla="*/ 9155634 w 9155634"/>
              <a:gd name="connsiteY9" fmla="*/ 0 h 6858000"/>
              <a:gd name="connsiteX10" fmla="*/ 9155634 w 9155634"/>
              <a:gd name="connsiteY10" fmla="*/ 3346450 h 6858000"/>
              <a:gd name="connsiteX11" fmla="*/ 6707709 w 9155634"/>
              <a:gd name="connsiteY11" fmla="*/ 3346450 h 6858000"/>
              <a:gd name="connsiteX12" fmla="*/ 5350079 w 9155634"/>
              <a:gd name="connsiteY12" fmla="*/ 0 h 6858000"/>
              <a:gd name="connsiteX13" fmla="*/ 7912939 w 9155634"/>
              <a:gd name="connsiteY13" fmla="*/ 0 h 6858000"/>
              <a:gd name="connsiteX14" fmla="*/ 4961459 w 9155634"/>
              <a:gd name="connsiteY14" fmla="*/ 6858000 h 6858000"/>
              <a:gd name="connsiteX15" fmla="*/ 2399869 w 9155634"/>
              <a:gd name="connsiteY15" fmla="*/ 6858000 h 6858000"/>
              <a:gd name="connsiteX16" fmla="*/ 3612719 w 9155634"/>
              <a:gd name="connsiteY16" fmla="*/ 0 h 6858000"/>
              <a:gd name="connsiteX17" fmla="*/ 5102429 w 9155634"/>
              <a:gd name="connsiteY17" fmla="*/ 0 h 6858000"/>
              <a:gd name="connsiteX18" fmla="*/ 3662249 w 9155634"/>
              <a:gd name="connsiteY18" fmla="*/ 3346450 h 6858000"/>
              <a:gd name="connsiteX19" fmla="*/ 2172539 w 9155634"/>
              <a:gd name="connsiteY19" fmla="*/ 3346450 h 6858000"/>
              <a:gd name="connsiteX20" fmla="*/ 2947249 w 9155634"/>
              <a:gd name="connsiteY20" fmla="*/ 0 h 6858000"/>
              <a:gd name="connsiteX21" fmla="*/ 3381579 w 9155634"/>
              <a:gd name="connsiteY21" fmla="*/ 0 h 6858000"/>
              <a:gd name="connsiteX22" fmla="*/ 430099 w 9155634"/>
              <a:gd name="connsiteY22" fmla="*/ 6858000 h 6858000"/>
              <a:gd name="connsiteX23" fmla="*/ 0 w 9155634"/>
              <a:gd name="connsiteY2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155634" h="6858000">
                <a:moveTo>
                  <a:pt x="6636589" y="3511550"/>
                </a:moveTo>
                <a:lnTo>
                  <a:pt x="9155634" y="3511550"/>
                </a:lnTo>
                <a:lnTo>
                  <a:pt x="9155634" y="6858000"/>
                </a:lnTo>
                <a:lnTo>
                  <a:pt x="5196409" y="6858000"/>
                </a:lnTo>
                <a:close/>
                <a:moveTo>
                  <a:pt x="2101419" y="3511550"/>
                </a:moveTo>
                <a:lnTo>
                  <a:pt x="3591129" y="3511550"/>
                </a:lnTo>
                <a:lnTo>
                  <a:pt x="2150949" y="6858000"/>
                </a:lnTo>
                <a:lnTo>
                  <a:pt x="661239" y="6858000"/>
                </a:lnTo>
                <a:close/>
                <a:moveTo>
                  <a:pt x="8147889" y="0"/>
                </a:moveTo>
                <a:lnTo>
                  <a:pt x="9155634" y="0"/>
                </a:lnTo>
                <a:lnTo>
                  <a:pt x="9155634" y="3346450"/>
                </a:lnTo>
                <a:lnTo>
                  <a:pt x="6707709" y="3346450"/>
                </a:lnTo>
                <a:close/>
                <a:moveTo>
                  <a:pt x="5350079" y="0"/>
                </a:moveTo>
                <a:lnTo>
                  <a:pt x="7912939" y="0"/>
                </a:lnTo>
                <a:lnTo>
                  <a:pt x="4961459" y="6858000"/>
                </a:lnTo>
                <a:lnTo>
                  <a:pt x="2399869" y="6858000"/>
                </a:lnTo>
                <a:close/>
                <a:moveTo>
                  <a:pt x="3612719" y="0"/>
                </a:moveTo>
                <a:lnTo>
                  <a:pt x="5102429" y="0"/>
                </a:lnTo>
                <a:lnTo>
                  <a:pt x="3662249" y="3346450"/>
                </a:lnTo>
                <a:lnTo>
                  <a:pt x="2172539" y="3346450"/>
                </a:lnTo>
                <a:close/>
                <a:moveTo>
                  <a:pt x="2947249" y="0"/>
                </a:moveTo>
                <a:lnTo>
                  <a:pt x="3381579" y="0"/>
                </a:lnTo>
                <a:lnTo>
                  <a:pt x="4300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15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A6B740BD-8499-412C-AE4E-A4AD7F73100E}"/>
              </a:ext>
            </a:extLst>
          </p:cNvPr>
          <p:cNvSpPr/>
          <p:nvPr/>
        </p:nvSpPr>
        <p:spPr>
          <a:xfrm>
            <a:off x="-10852" y="3369468"/>
            <a:ext cx="3722400" cy="144000"/>
          </a:xfrm>
          <a:custGeom>
            <a:avLst/>
            <a:gdLst>
              <a:gd name="connsiteX0" fmla="*/ 7144 w 2800350"/>
              <a:gd name="connsiteY0" fmla="*/ 7144 h 114300"/>
              <a:gd name="connsiteX1" fmla="*/ 7144 w 2800350"/>
              <a:gd name="connsiteY1" fmla="*/ 115729 h 114300"/>
              <a:gd name="connsiteX2" fmla="*/ 2726531 w 2800350"/>
              <a:gd name="connsiteY2" fmla="*/ 115729 h 114300"/>
              <a:gd name="connsiteX3" fmla="*/ 2797969 w 2800350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0350" h="114300">
                <a:moveTo>
                  <a:pt x="7144" y="7144"/>
                </a:moveTo>
                <a:lnTo>
                  <a:pt x="7144" y="115729"/>
                </a:lnTo>
                <a:lnTo>
                  <a:pt x="2726531" y="115729"/>
                </a:lnTo>
                <a:lnTo>
                  <a:pt x="2797969" y="7144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/>
              <a:t> </a:t>
            </a:r>
            <a:endParaRPr lang="ru-RU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10DFD8C-544F-465B-8315-8B3AA8B95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021" y="1096344"/>
            <a:ext cx="10510754" cy="2281355"/>
          </a:xfrm>
        </p:spPr>
        <p:txBody>
          <a:bodyPr>
            <a:noAutofit/>
          </a:bodyPr>
          <a:lstStyle>
            <a:lvl1pPr algn="l">
              <a:defRPr sz="7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</a:t>
            </a:r>
            <a:br>
              <a:rPr lang="ru-RU"/>
            </a:br>
            <a:r>
              <a:rPr lang="en-US"/>
              <a:t>TITLE</a:t>
            </a:r>
            <a:endParaRPr lang="ru-RU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046DF3F-8EBA-4583-9F19-45C979FDA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0021" y="3773554"/>
            <a:ext cx="10090287" cy="1101897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3500" b="0" i="0"/>
            </a:lvl1pPr>
          </a:lstStyle>
          <a:p>
            <a:pPr marL="228600" lvl="0" indent="-22860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46741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82713AA-FAF7-4D64-AB9D-53ACFDBF8B5B}"/>
              </a:ext>
            </a:extLst>
          </p:cNvPr>
          <p:cNvSpPr/>
          <p:nvPr userDrawn="1"/>
        </p:nvSpPr>
        <p:spPr>
          <a:xfrm>
            <a:off x="-1" y="172278"/>
            <a:ext cx="12192000" cy="6559826"/>
          </a:xfrm>
          <a:custGeom>
            <a:avLst/>
            <a:gdLst>
              <a:gd name="connsiteX0" fmla="*/ 5864259 w 12192000"/>
              <a:gd name="connsiteY0" fmla="*/ 2854132 h 6559826"/>
              <a:gd name="connsiteX1" fmla="*/ 5864259 w 12192000"/>
              <a:gd name="connsiteY1" fmla="*/ 5342062 h 6559826"/>
              <a:gd name="connsiteX2" fmla="*/ 6907 w 12192000"/>
              <a:gd name="connsiteY2" fmla="*/ 6559826 h 6559826"/>
              <a:gd name="connsiteX3" fmla="*/ 0 w 12192000"/>
              <a:gd name="connsiteY3" fmla="*/ 6559826 h 6559826"/>
              <a:gd name="connsiteX4" fmla="*/ 0 w 12192000"/>
              <a:gd name="connsiteY4" fmla="*/ 4073332 h 6559826"/>
              <a:gd name="connsiteX5" fmla="*/ 12192000 w 12192000"/>
              <a:gd name="connsiteY5" fmla="*/ 2685378 h 6559826"/>
              <a:gd name="connsiteX6" fmla="*/ 12192000 w 12192000"/>
              <a:gd name="connsiteY6" fmla="*/ 5173308 h 6559826"/>
              <a:gd name="connsiteX7" fmla="*/ 6104805 w 12192000"/>
              <a:gd name="connsiteY7" fmla="*/ 6429182 h 6559826"/>
              <a:gd name="connsiteX8" fmla="*/ 6104805 w 12192000"/>
              <a:gd name="connsiteY8" fmla="*/ 3941252 h 6559826"/>
              <a:gd name="connsiteX9" fmla="*/ 11991762 w 12192000"/>
              <a:gd name="connsiteY9" fmla="*/ 0 h 6559826"/>
              <a:gd name="connsiteX10" fmla="*/ 12192000 w 12192000"/>
              <a:gd name="connsiteY10" fmla="*/ 0 h 6559826"/>
              <a:gd name="connsiteX11" fmla="*/ 12192000 w 12192000"/>
              <a:gd name="connsiteY11" fmla="*/ 2446611 h 6559826"/>
              <a:gd name="connsiteX12" fmla="*/ 6104805 w 12192000"/>
              <a:gd name="connsiteY12" fmla="*/ 3701222 h 6559826"/>
              <a:gd name="connsiteX13" fmla="*/ 6104805 w 12192000"/>
              <a:gd name="connsiteY13" fmla="*/ 1214562 h 6559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559826">
                <a:moveTo>
                  <a:pt x="5864259" y="2854132"/>
                </a:moveTo>
                <a:lnTo>
                  <a:pt x="5864259" y="5342062"/>
                </a:lnTo>
                <a:lnTo>
                  <a:pt x="6907" y="6559826"/>
                </a:lnTo>
                <a:lnTo>
                  <a:pt x="0" y="6559826"/>
                </a:lnTo>
                <a:lnTo>
                  <a:pt x="0" y="4073332"/>
                </a:lnTo>
                <a:close/>
                <a:moveTo>
                  <a:pt x="12192000" y="2685378"/>
                </a:moveTo>
                <a:lnTo>
                  <a:pt x="12192000" y="5173308"/>
                </a:lnTo>
                <a:lnTo>
                  <a:pt x="6104805" y="6429182"/>
                </a:lnTo>
                <a:lnTo>
                  <a:pt x="6104805" y="3941252"/>
                </a:lnTo>
                <a:close/>
                <a:moveTo>
                  <a:pt x="11991762" y="0"/>
                </a:moveTo>
                <a:lnTo>
                  <a:pt x="12192000" y="0"/>
                </a:lnTo>
                <a:lnTo>
                  <a:pt x="12192000" y="2446611"/>
                </a:lnTo>
                <a:lnTo>
                  <a:pt x="6104805" y="3701222"/>
                </a:lnTo>
                <a:lnTo>
                  <a:pt x="6104805" y="1214562"/>
                </a:lnTo>
                <a:close/>
              </a:path>
            </a:pathLst>
          </a:custGeom>
          <a:solidFill>
            <a:schemeClr val="bg2">
              <a:alpha val="15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0" y="1033272"/>
            <a:ext cx="5056083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DIVIDER SLIDE</a:t>
            </a:r>
            <a:endParaRPr lang="ru-R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Graphic 4">
            <a:extLst>
              <a:ext uri="{FF2B5EF4-FFF2-40B4-BE49-F238E27FC236}">
                <a16:creationId xmlns:a16="http://schemas.microsoft.com/office/drawing/2014/main" id="{2095D1D4-8CA3-4CA3-825D-088EDB51A8AE}"/>
              </a:ext>
            </a:extLst>
          </p:cNvPr>
          <p:cNvSpPr/>
          <p:nvPr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2DB5E70B-ECC9-4800-9DC0-5897EF3F16AB}"/>
              </a:ext>
            </a:extLst>
          </p:cNvPr>
          <p:cNvSpPr/>
          <p:nvPr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3B87DE7-6A4B-4A0E-8622-C9BA93F0B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2225393"/>
            <a:ext cx="5110693" cy="78263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200"/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388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Graphic 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D0734B58-9436-7F49-BF67-542C05487FFF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46B1A-A07C-45A3-8FE5-724E3485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3799919-7F2B-44B7-BF0B-B0CE733AC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7755"/>
            <a:ext cx="10515600" cy="38992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1123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Graphic 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D0734B58-9436-7F49-BF67-542C05487FFF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46B1A-A07C-45A3-8FE5-724E3485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460D6CB-9BA0-4BA9-9CF5-9D21E9F570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77755"/>
            <a:ext cx="5181600" cy="389920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B0DDB5D-8949-4E45-A7CD-0402580BB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77755"/>
            <a:ext cx="5181600" cy="389920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0607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Graphic 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D0734B58-9436-7F49-BF67-542C05487FFF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46B1A-A07C-45A3-8FE5-724E3485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2C817C4-D92F-4269-B22D-5C2E52241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68513"/>
            <a:ext cx="5157787" cy="4365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61514A7-2DEE-47E3-BCB4-FB81E9981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3455C9D3-0938-4236-8E64-BBF582FCD2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68511"/>
            <a:ext cx="5183188" cy="4365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7331E254-1410-4989-81DE-84B684ACC7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810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Graphic 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68ABD79-6AF5-4911-BEC2-A492F3ECD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4509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489A680-EBE7-45A3-B520-2C50F59C79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6148"/>
            <a:ext cx="3932237" cy="37028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02EEB9F-D255-46E9-AFBB-FCC4D93BE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Graphic 15">
            <a:extLst>
              <a:ext uri="{FF2B5EF4-FFF2-40B4-BE49-F238E27FC236}">
                <a16:creationId xmlns:a16="http://schemas.microsoft.com/office/drawing/2014/main" id="{4F729341-632E-4151-9863-D40D91A16F84}"/>
              </a:ext>
            </a:extLst>
          </p:cNvPr>
          <p:cNvSpPr/>
          <p:nvPr userDrawn="1"/>
        </p:nvSpPr>
        <p:spPr>
          <a:xfrm>
            <a:off x="-11174" y="1947672"/>
            <a:ext cx="493776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843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6" name="Graphic 4">
            <a:extLst>
              <a:ext uri="{FF2B5EF4-FFF2-40B4-BE49-F238E27FC236}">
                <a16:creationId xmlns:a16="http://schemas.microsoft.com/office/drawing/2014/main" id="{7D57D3C0-DF85-4866-AC4B-ED6A0F6963A5}"/>
              </a:ext>
            </a:extLst>
          </p:cNvPr>
          <p:cNvSpPr/>
          <p:nvPr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" name="Graphic 15">
            <a:extLst>
              <a:ext uri="{FF2B5EF4-FFF2-40B4-BE49-F238E27FC236}">
                <a16:creationId xmlns:a16="http://schemas.microsoft.com/office/drawing/2014/main" id="{FA387E18-8CE1-1648-81B1-6F1A0F183C30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4469CAF-CD13-4CCC-9569-14C8070AB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807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6D4C583-322D-4347-807F-F6D6AF8852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30500"/>
            <a:ext cx="3932237" cy="37384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138DBAD-2265-4E62-AB5B-F66A60D53F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19738" y="0"/>
            <a:ext cx="6103620" cy="6857999"/>
          </a:xfrm>
          <a:custGeom>
            <a:avLst/>
            <a:gdLst>
              <a:gd name="connsiteX0" fmla="*/ 3914141 w 6103620"/>
              <a:gd name="connsiteY0" fmla="*/ 914400 h 6857999"/>
              <a:gd name="connsiteX1" fmla="*/ 6103620 w 6103620"/>
              <a:gd name="connsiteY1" fmla="*/ 914400 h 6857999"/>
              <a:gd name="connsiteX2" fmla="*/ 6103620 w 6103620"/>
              <a:gd name="connsiteY2" fmla="*/ 914404 h 6857999"/>
              <a:gd name="connsiteX3" fmla="*/ 4339591 w 6103620"/>
              <a:gd name="connsiteY3" fmla="*/ 6857999 h 6857999"/>
              <a:gd name="connsiteX4" fmla="*/ 2150113 w 6103620"/>
              <a:gd name="connsiteY4" fmla="*/ 6857999 h 6857999"/>
              <a:gd name="connsiteX5" fmla="*/ 1769111 w 6103620"/>
              <a:gd name="connsiteY5" fmla="*/ 0 h 6857999"/>
              <a:gd name="connsiteX6" fmla="*/ 3958591 w 6103620"/>
              <a:gd name="connsiteY6" fmla="*/ 0 h 6857999"/>
              <a:gd name="connsiteX7" fmla="*/ 2189480 w 6103620"/>
              <a:gd name="connsiteY7" fmla="*/ 5943601 h 6857999"/>
              <a:gd name="connsiteX8" fmla="*/ 0 w 6103620"/>
              <a:gd name="connsiteY8" fmla="*/ 594360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3620" h="6857999">
                <a:moveTo>
                  <a:pt x="3914141" y="914400"/>
                </a:moveTo>
                <a:lnTo>
                  <a:pt x="6103620" y="914400"/>
                </a:lnTo>
                <a:lnTo>
                  <a:pt x="6103620" y="914404"/>
                </a:lnTo>
                <a:lnTo>
                  <a:pt x="4339591" y="6857999"/>
                </a:lnTo>
                <a:lnTo>
                  <a:pt x="2150113" y="6857999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76681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Graphic 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D7B9076-7693-4C5F-8305-D5529FF80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033272"/>
            <a:ext cx="5056083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EMPTY SLIDE</a:t>
            </a:r>
            <a:endParaRPr lang="ru-RU"/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D0734B58-9436-7F49-BF67-542C05487FFF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320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Graphic 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266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61FE90B3-361E-4150-BE53-368ADEA27D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130966"/>
            <a:ext cx="12192000" cy="6602574"/>
          </a:xfrm>
          <a:custGeom>
            <a:avLst/>
            <a:gdLst>
              <a:gd name="connsiteX0" fmla="*/ 5864259 w 12192000"/>
              <a:gd name="connsiteY0" fmla="*/ 2895444 h 6602574"/>
              <a:gd name="connsiteX1" fmla="*/ 5864259 w 12192000"/>
              <a:gd name="connsiteY1" fmla="*/ 5383374 h 6602574"/>
              <a:gd name="connsiteX2" fmla="*/ 0 w 12192000"/>
              <a:gd name="connsiteY2" fmla="*/ 6602574 h 6602574"/>
              <a:gd name="connsiteX3" fmla="*/ 0 w 12192000"/>
              <a:gd name="connsiteY3" fmla="*/ 4114644 h 6602574"/>
              <a:gd name="connsiteX4" fmla="*/ 12192000 w 12192000"/>
              <a:gd name="connsiteY4" fmla="*/ 2726690 h 6602574"/>
              <a:gd name="connsiteX5" fmla="*/ 12192000 w 12192000"/>
              <a:gd name="connsiteY5" fmla="*/ 5214620 h 6602574"/>
              <a:gd name="connsiteX6" fmla="*/ 6104805 w 12192000"/>
              <a:gd name="connsiteY6" fmla="*/ 6470494 h 6602574"/>
              <a:gd name="connsiteX7" fmla="*/ 6104805 w 12192000"/>
              <a:gd name="connsiteY7" fmla="*/ 3982564 h 6602574"/>
              <a:gd name="connsiteX8" fmla="*/ 12192000 w 12192000"/>
              <a:gd name="connsiteY8" fmla="*/ 0 h 6602574"/>
              <a:gd name="connsiteX9" fmla="*/ 12192000 w 12192000"/>
              <a:gd name="connsiteY9" fmla="*/ 2487923 h 6602574"/>
              <a:gd name="connsiteX10" fmla="*/ 6104805 w 12192000"/>
              <a:gd name="connsiteY10" fmla="*/ 3742534 h 6602574"/>
              <a:gd name="connsiteX11" fmla="*/ 6104805 w 12192000"/>
              <a:gd name="connsiteY11" fmla="*/ 1255874 h 660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602574">
                <a:moveTo>
                  <a:pt x="5864259" y="2895444"/>
                </a:moveTo>
                <a:lnTo>
                  <a:pt x="5864259" y="5383374"/>
                </a:lnTo>
                <a:lnTo>
                  <a:pt x="0" y="6602574"/>
                </a:lnTo>
                <a:lnTo>
                  <a:pt x="0" y="4114644"/>
                </a:lnTo>
                <a:close/>
                <a:moveTo>
                  <a:pt x="12192000" y="2726690"/>
                </a:moveTo>
                <a:lnTo>
                  <a:pt x="12192000" y="5214620"/>
                </a:lnTo>
                <a:lnTo>
                  <a:pt x="6104805" y="6470494"/>
                </a:lnTo>
                <a:lnTo>
                  <a:pt x="6104805" y="3982564"/>
                </a:lnTo>
                <a:close/>
                <a:moveTo>
                  <a:pt x="12192000" y="0"/>
                </a:moveTo>
                <a:lnTo>
                  <a:pt x="12192000" y="2487923"/>
                </a:lnTo>
                <a:lnTo>
                  <a:pt x="6104805" y="3742534"/>
                </a:lnTo>
                <a:lnTo>
                  <a:pt x="6104805" y="125587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0" y="1033272"/>
            <a:ext cx="5056083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DIVIDER SLIDE</a:t>
            </a:r>
            <a:endParaRPr lang="ru-R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Graphic 4">
            <a:extLst>
              <a:ext uri="{FF2B5EF4-FFF2-40B4-BE49-F238E27FC236}">
                <a16:creationId xmlns:a16="http://schemas.microsoft.com/office/drawing/2014/main" id="{2095D1D4-8CA3-4CA3-825D-088EDB51A8AE}"/>
              </a:ext>
            </a:extLst>
          </p:cNvPr>
          <p:cNvSpPr/>
          <p:nvPr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2DB5E70B-ECC9-4800-9DC0-5897EF3F16AB}"/>
              </a:ext>
            </a:extLst>
          </p:cNvPr>
          <p:cNvSpPr/>
          <p:nvPr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18AF4189-33DF-9B46-9624-C722FCE07D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2225392"/>
            <a:ext cx="4421856" cy="749047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3477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10000CCD-6AFF-4E65-8858-5502306E5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5578" y="1974209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1</a:t>
            </a:r>
            <a:endParaRPr lang="ru-RU"/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D5D777E5-98F6-416A-8D23-3399269D85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42535" y="1998209"/>
            <a:ext cx="3103110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2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C979BADF-99B5-4C91-AAE5-FC2C4DBEDE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0642" y="1974209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2</a:t>
            </a:r>
            <a:endParaRPr lang="ru-RU"/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6706F6A2-1599-4D73-9288-3ECEACDDCA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77939" y="1998209"/>
            <a:ext cx="2243918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2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BAE5E245-1702-4722-895D-0808BB0A86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06755" y="1991988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3</a:t>
            </a:r>
            <a:endParaRPr lang="ru-RU"/>
          </a:p>
        </p:txBody>
      </p:sp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3701E665-3CED-413C-BAC6-CE003B1494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64052" y="2015988"/>
            <a:ext cx="2959116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2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4">
            <a:extLst>
              <a:ext uri="{FF2B5EF4-FFF2-40B4-BE49-F238E27FC236}">
                <a16:creationId xmlns:a16="http://schemas.microsoft.com/office/drawing/2014/main" id="{E01406B4-D44B-4D1E-91F3-D87541EAD4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20059" y="2927531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9AAD5CF9-9A59-4C5F-8C29-B92AD601211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718684" y="2927531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C6725172-65CC-4645-B23F-E77886468F3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3" y="2927531"/>
            <a:ext cx="2599197" cy="800100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0EA5E6CA-5C78-4B75-BA22-59750E7D45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76955" y="2925988"/>
            <a:ext cx="3726423" cy="800100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24">
            <a:extLst>
              <a:ext uri="{FF2B5EF4-FFF2-40B4-BE49-F238E27FC236}">
                <a16:creationId xmlns:a16="http://schemas.microsoft.com/office/drawing/2014/main" id="{E1C61752-F57C-4FBF-93F3-06F43CCA43C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84133" y="5751926"/>
            <a:ext cx="9623735" cy="470478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id="{E0232175-FB97-4039-8136-B9DD27441C0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94791" y="4893792"/>
            <a:ext cx="2599199" cy="615026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6E5262C3-0603-403F-AB36-FB4EB9FC7BC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890713" y="4893792"/>
            <a:ext cx="3712665" cy="615026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Picture Placeholder 12">
            <a:extLst>
              <a:ext uri="{FF2B5EF4-FFF2-40B4-BE49-F238E27FC236}">
                <a16:creationId xmlns:a16="http://schemas.microsoft.com/office/drawing/2014/main" id="{D2FBACFC-8B68-4A37-95A4-26BE5A23D75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020058" y="3800404"/>
            <a:ext cx="3273552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46" name="Picture Placeholder 12">
            <a:extLst>
              <a:ext uri="{FF2B5EF4-FFF2-40B4-BE49-F238E27FC236}">
                <a16:creationId xmlns:a16="http://schemas.microsoft.com/office/drawing/2014/main" id="{5A6A36C6-8489-4333-927A-141D8F98AE5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2" y="3864572"/>
            <a:ext cx="2599199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47" name="Picture Placeholder 9">
            <a:extLst>
              <a:ext uri="{FF2B5EF4-FFF2-40B4-BE49-F238E27FC236}">
                <a16:creationId xmlns:a16="http://schemas.microsoft.com/office/drawing/2014/main" id="{BB2DF986-C446-4302-9099-B1512AD5D8C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2599200" cy="8964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B58C539-3FDE-4755-BEB4-C953AA2926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741320"/>
            <a:ext cx="10506743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HOW TO USE THIS TEMPALTE</a:t>
            </a:r>
            <a:endParaRPr lang="ru-RU"/>
          </a:p>
        </p:txBody>
      </p:sp>
      <p:sp>
        <p:nvSpPr>
          <p:cNvPr id="23" name="Graphic 15">
            <a:extLst>
              <a:ext uri="{FF2B5EF4-FFF2-40B4-BE49-F238E27FC236}">
                <a16:creationId xmlns:a16="http://schemas.microsoft.com/office/drawing/2014/main" id="{8EDA54DA-ED01-4416-96BF-C8968F4684B4}"/>
              </a:ext>
            </a:extLst>
          </p:cNvPr>
          <p:cNvSpPr/>
          <p:nvPr userDrawn="1"/>
        </p:nvSpPr>
        <p:spPr>
          <a:xfrm>
            <a:off x="-11173" y="1610268"/>
            <a:ext cx="9252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89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D8367A5-C050-47FB-A1BD-54CD13DE3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19738" y="0"/>
            <a:ext cx="6103621" cy="6858000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4032" y="3074529"/>
            <a:ext cx="4421856" cy="2588637"/>
          </a:xfrm>
        </p:spPr>
        <p:txBody>
          <a:bodyPr lIns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3528AEE-54AB-4366-9576-BBA1CE5F3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032746"/>
            <a:ext cx="5056083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TEXT LAYOUT 1</a:t>
            </a:r>
            <a:endParaRPr lang="ru-RU"/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A1867536-E941-4FED-8B68-2609143C2A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2225392"/>
            <a:ext cx="4421856" cy="749047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Graphic 4">
            <a:extLst>
              <a:ext uri="{FF2B5EF4-FFF2-40B4-BE49-F238E27FC236}">
                <a16:creationId xmlns:a16="http://schemas.microsoft.com/office/drawing/2014/main" id="{7D57D3C0-DF85-4866-AC4B-ED6A0F6963A5}"/>
              </a:ext>
            </a:extLst>
          </p:cNvPr>
          <p:cNvSpPr/>
          <p:nvPr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" name="Graphic 15">
            <a:extLst>
              <a:ext uri="{FF2B5EF4-FFF2-40B4-BE49-F238E27FC236}">
                <a16:creationId xmlns:a16="http://schemas.microsoft.com/office/drawing/2014/main" id="{FA387E18-8CE1-1648-81B1-6F1A0F183C30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39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B2044CCF-605D-4D6E-A41D-D6AED53B223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404811"/>
            <a:ext cx="6108872" cy="5485128"/>
          </a:xfrm>
          <a:custGeom>
            <a:avLst/>
            <a:gdLst>
              <a:gd name="connsiteX0" fmla="*/ 0 w 6108872"/>
              <a:gd name="connsiteY0" fmla="*/ 2203471 h 5485128"/>
              <a:gd name="connsiteX1" fmla="*/ 6108872 w 6108872"/>
              <a:gd name="connsiteY1" fmla="*/ 3505695 h 5485128"/>
              <a:gd name="connsiteX2" fmla="*/ 6108872 w 6108872"/>
              <a:gd name="connsiteY2" fmla="*/ 5485128 h 5485128"/>
              <a:gd name="connsiteX3" fmla="*/ 0 w 6108872"/>
              <a:gd name="connsiteY3" fmla="*/ 4182903 h 5485128"/>
              <a:gd name="connsiteX4" fmla="*/ 0 w 6108872"/>
              <a:gd name="connsiteY4" fmla="*/ 0 h 5485128"/>
              <a:gd name="connsiteX5" fmla="*/ 6108872 w 6108872"/>
              <a:gd name="connsiteY5" fmla="*/ 1302225 h 5485128"/>
              <a:gd name="connsiteX6" fmla="*/ 6108872 w 6108872"/>
              <a:gd name="connsiteY6" fmla="*/ 3281657 h 5485128"/>
              <a:gd name="connsiteX7" fmla="*/ 0 w 6108872"/>
              <a:gd name="connsiteY7" fmla="*/ 1979432 h 548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8872" h="5485128">
                <a:moveTo>
                  <a:pt x="0" y="2203471"/>
                </a:moveTo>
                <a:lnTo>
                  <a:pt x="6108872" y="3505695"/>
                </a:lnTo>
                <a:lnTo>
                  <a:pt x="6108872" y="5485128"/>
                </a:lnTo>
                <a:lnTo>
                  <a:pt x="0" y="4182903"/>
                </a:lnTo>
                <a:close/>
                <a:moveTo>
                  <a:pt x="0" y="0"/>
                </a:moveTo>
                <a:lnTo>
                  <a:pt x="6108872" y="1302225"/>
                </a:lnTo>
                <a:lnTo>
                  <a:pt x="6108872" y="3281657"/>
                </a:lnTo>
                <a:lnTo>
                  <a:pt x="0" y="19794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E7F180F3-53B1-4A31-82A4-E6F9B5D8D8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81205" y="3090572"/>
            <a:ext cx="4421857" cy="2588637"/>
          </a:xfrm>
        </p:spPr>
        <p:txBody>
          <a:bodyPr lIns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D523330-9E96-4C6E-B5A4-6B543D365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1206" y="1046140"/>
            <a:ext cx="5056083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TEXT LAYOUT 2</a:t>
            </a:r>
            <a:endParaRPr lang="ru-RU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A08F6B3-0ADA-4ECF-8D25-7DFE4A364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81206" y="2241515"/>
            <a:ext cx="4421856" cy="749047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Graphic 15">
            <a:extLst>
              <a:ext uri="{FF2B5EF4-FFF2-40B4-BE49-F238E27FC236}">
                <a16:creationId xmlns:a16="http://schemas.microsoft.com/office/drawing/2014/main" id="{5CCECBFE-3C2B-4492-BCDA-1EFEB5E3E092}"/>
              </a:ext>
            </a:extLst>
          </p:cNvPr>
          <p:cNvSpPr/>
          <p:nvPr userDrawn="1"/>
        </p:nvSpPr>
        <p:spPr>
          <a:xfrm flipH="1">
            <a:off x="6980920" y="1947672"/>
            <a:ext cx="5220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0" name="Graphic 4">
            <a:extLst>
              <a:ext uri="{FF2B5EF4-FFF2-40B4-BE49-F238E27FC236}">
                <a16:creationId xmlns:a16="http://schemas.microsoft.com/office/drawing/2014/main" id="{3441B044-38F8-49ED-845B-5D926C811447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193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1">
            <a:extLst>
              <a:ext uri="{FF2B5EF4-FFF2-40B4-BE49-F238E27FC236}">
                <a16:creationId xmlns:a16="http://schemas.microsoft.com/office/drawing/2014/main" id="{2C819B96-1084-49C3-82B7-229513AC226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5765A4C-A810-4DB9-9186-CA21666D77CD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758CCEA-6327-4FC9-8472-4E74DC77BAD5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3373955-AB5B-4186-8098-9DBA0AB265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4031" y="2993041"/>
            <a:ext cx="4365625" cy="454353"/>
          </a:xfrm>
        </p:spPr>
        <p:txBody>
          <a:bodyPr>
            <a:noAutofit/>
          </a:bodyPr>
          <a:lstStyle>
            <a:lvl1pPr marL="0" indent="0">
              <a:buNone/>
              <a:defRPr sz="27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A3472E-32B4-4CAD-B5D0-420AA3FB4C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27120" y="2993041"/>
            <a:ext cx="4365625" cy="454353"/>
          </a:xfrm>
        </p:spPr>
        <p:txBody>
          <a:bodyPr>
            <a:noAutofit/>
          </a:bodyPr>
          <a:lstStyle>
            <a:lvl1pPr marL="0" indent="0">
              <a:buNone/>
              <a:defRPr sz="27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1AEED068-3EA0-4BF4-875C-02473E9EB0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4032" y="356341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3590B9DA-A2DF-4AE1-9A98-C7B84F48C3A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27121" y="356341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raphic 4">
            <a:extLst>
              <a:ext uri="{FF2B5EF4-FFF2-40B4-BE49-F238E27FC236}">
                <a16:creationId xmlns:a16="http://schemas.microsoft.com/office/drawing/2014/main" id="{CC6E1909-954A-41BF-9CF4-2CB53F6862EF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845E736-FB54-4B3D-821B-60C0AB9E1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033272"/>
            <a:ext cx="5056083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COMPARISON</a:t>
            </a:r>
            <a:endParaRPr lang="ru-RU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AFF98BA6-47F6-4796-B970-98EE605E81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2221992"/>
            <a:ext cx="10218713" cy="665713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Graphic 15">
            <a:extLst>
              <a:ext uri="{FF2B5EF4-FFF2-40B4-BE49-F238E27FC236}">
                <a16:creationId xmlns:a16="http://schemas.microsoft.com/office/drawing/2014/main" id="{5E78F6F2-1702-E74A-86B2-0C42A30F3378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37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1">
            <a:extLst>
              <a:ext uri="{FF2B5EF4-FFF2-40B4-BE49-F238E27FC236}">
                <a16:creationId xmlns:a16="http://schemas.microsoft.com/office/drawing/2014/main" id="{2C819B96-1084-49C3-82B7-229513AC2269}"/>
              </a:ext>
            </a:extLst>
          </p:cNvPr>
          <p:cNvGrpSpPr/>
          <p:nvPr/>
        </p:nvGrpSpPr>
        <p:grpSpPr>
          <a:xfrm>
            <a:off x="-12700" y="-12700"/>
            <a:ext cx="12217400" cy="6883400"/>
            <a:chOff x="-12700" y="-12700"/>
            <a:chExt cx="12217400" cy="68834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5765A4C-A810-4DB9-9186-CA21666D77CD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758CCEA-6327-4FC9-8472-4E74DC77BAD5}"/>
                </a:ext>
              </a:extLst>
            </p:cNvPr>
            <p:cNvSpPr/>
            <p:nvPr/>
          </p:nvSpPr>
          <p:spPr>
            <a:xfrm>
              <a:off x="542021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Graphic 4">
            <a:extLst>
              <a:ext uri="{FF2B5EF4-FFF2-40B4-BE49-F238E27FC236}">
                <a16:creationId xmlns:a16="http://schemas.microsoft.com/office/drawing/2014/main" id="{CC6E1909-954A-41BF-9CF4-2CB53F6862EF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8" name="Chart Placeholder 18">
            <a:extLst>
              <a:ext uri="{FF2B5EF4-FFF2-40B4-BE49-F238E27FC236}">
                <a16:creationId xmlns:a16="http://schemas.microsoft.com/office/drawing/2014/main" id="{68B512F2-EA3E-483F-B5D4-29DFD6C37B36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6096001" y="1246188"/>
            <a:ext cx="5170034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chart</a:t>
            </a:r>
            <a:endParaRPr lang="ru-RU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D58E79F-20BB-644D-8C49-25B57E347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317173"/>
            <a:ext cx="2825496" cy="1524185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CHART</a:t>
            </a:r>
            <a:br>
              <a:rPr lang="en-US"/>
            </a:br>
            <a:r>
              <a:rPr lang="en-US"/>
              <a:t>SLIDE</a:t>
            </a:r>
            <a:endParaRPr lang="ru-RU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EF8E92E6-C1C9-854A-93EE-FD201AF05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3198228"/>
            <a:ext cx="2825496" cy="2154741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Graphic 15">
            <a:extLst>
              <a:ext uri="{FF2B5EF4-FFF2-40B4-BE49-F238E27FC236}">
                <a16:creationId xmlns:a16="http://schemas.microsoft.com/office/drawing/2014/main" id="{C1F625F0-F98F-D244-9020-86C86C287112}"/>
              </a:ext>
            </a:extLst>
          </p:cNvPr>
          <p:cNvSpPr/>
          <p:nvPr userDrawn="1"/>
        </p:nvSpPr>
        <p:spPr>
          <a:xfrm>
            <a:off x="-11173" y="2899869"/>
            <a:ext cx="2628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487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1">
            <a:extLst>
              <a:ext uri="{FF2B5EF4-FFF2-40B4-BE49-F238E27FC236}">
                <a16:creationId xmlns:a16="http://schemas.microsoft.com/office/drawing/2014/main" id="{2C819B96-1084-49C3-82B7-229513AC226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5765A4C-A810-4DB9-9186-CA21666D77CD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758CCEA-6327-4FC9-8472-4E74DC77BAD5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Graphic 4">
            <a:extLst>
              <a:ext uri="{FF2B5EF4-FFF2-40B4-BE49-F238E27FC236}">
                <a16:creationId xmlns:a16="http://schemas.microsoft.com/office/drawing/2014/main" id="{CC6E1909-954A-41BF-9CF4-2CB53F6862EF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845E736-FB54-4B3D-821B-60C0AB9E1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317173"/>
            <a:ext cx="2825496" cy="1524185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TABLE</a:t>
            </a:r>
            <a:br>
              <a:rPr lang="en-US"/>
            </a:br>
            <a:r>
              <a:rPr lang="en-US"/>
              <a:t>SLIDE</a:t>
            </a:r>
            <a:endParaRPr lang="ru-RU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AFF98BA6-47F6-4796-B970-98EE605E81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3198228"/>
            <a:ext cx="2825496" cy="2154741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Graphic 15">
            <a:extLst>
              <a:ext uri="{FF2B5EF4-FFF2-40B4-BE49-F238E27FC236}">
                <a16:creationId xmlns:a16="http://schemas.microsoft.com/office/drawing/2014/main" id="{C8EF6174-FF5D-41C2-BF6B-9D6ECB281A1D}"/>
              </a:ext>
            </a:extLst>
          </p:cNvPr>
          <p:cNvSpPr/>
          <p:nvPr userDrawn="1"/>
        </p:nvSpPr>
        <p:spPr>
          <a:xfrm>
            <a:off x="-11173" y="2899869"/>
            <a:ext cx="2628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8" name="Table Placeholder 17">
            <a:extLst>
              <a:ext uri="{FF2B5EF4-FFF2-40B4-BE49-F238E27FC236}">
                <a16:creationId xmlns:a16="http://schemas.microsoft.com/office/drawing/2014/main" id="{D45BCEDF-86BB-41E2-9F09-5D3014AD1C45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15791" y="1591499"/>
            <a:ext cx="6561138" cy="376106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table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773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694C388-14E9-4848-A715-72B7DC6AF5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701" y="0"/>
            <a:ext cx="12161519" cy="6858000"/>
          </a:xfrm>
          <a:custGeom>
            <a:avLst/>
            <a:gdLst>
              <a:gd name="connsiteX0" fmla="*/ 12161519 w 12161519"/>
              <a:gd name="connsiteY0" fmla="*/ 638810 h 6858000"/>
              <a:gd name="connsiteX1" fmla="*/ 12161519 w 12161519"/>
              <a:gd name="connsiteY1" fmla="*/ 1922780 h 6858000"/>
              <a:gd name="connsiteX2" fmla="*/ 9531350 w 12161519"/>
              <a:gd name="connsiteY2" fmla="*/ 6858000 h 6858000"/>
              <a:gd name="connsiteX3" fmla="*/ 8846819 w 12161519"/>
              <a:gd name="connsiteY3" fmla="*/ 6858000 h 6858000"/>
              <a:gd name="connsiteX4" fmla="*/ 10704830 w 12161519"/>
              <a:gd name="connsiteY4" fmla="*/ 0 h 6858000"/>
              <a:gd name="connsiteX5" fmla="*/ 12161519 w 12161519"/>
              <a:gd name="connsiteY5" fmla="*/ 0 h 6858000"/>
              <a:gd name="connsiteX6" fmla="*/ 12161519 w 12161519"/>
              <a:gd name="connsiteY6" fmla="*/ 234950 h 6858000"/>
              <a:gd name="connsiteX7" fmla="*/ 8632190 w 12161519"/>
              <a:gd name="connsiteY7" fmla="*/ 6858000 h 6858000"/>
              <a:gd name="connsiteX8" fmla="*/ 7049770 w 12161519"/>
              <a:gd name="connsiteY8" fmla="*/ 6858000 h 6858000"/>
              <a:gd name="connsiteX9" fmla="*/ 5320030 w 12161519"/>
              <a:gd name="connsiteY9" fmla="*/ 0 h 6858000"/>
              <a:gd name="connsiteX10" fmla="*/ 10476230 w 12161519"/>
              <a:gd name="connsiteY10" fmla="*/ 0 h 6858000"/>
              <a:gd name="connsiteX11" fmla="*/ 6822440 w 12161519"/>
              <a:gd name="connsiteY11" fmla="*/ 6858000 h 6858000"/>
              <a:gd name="connsiteX12" fmla="*/ 1664970 w 12161519"/>
              <a:gd name="connsiteY12" fmla="*/ 6858000 h 6858000"/>
              <a:gd name="connsiteX13" fmla="*/ 3529330 w 12161519"/>
              <a:gd name="connsiteY13" fmla="*/ 0 h 6858000"/>
              <a:gd name="connsiteX14" fmla="*/ 5111750 w 12161519"/>
              <a:gd name="connsiteY14" fmla="*/ 0 h 6858000"/>
              <a:gd name="connsiteX15" fmla="*/ 1456690 w 12161519"/>
              <a:gd name="connsiteY15" fmla="*/ 6858000 h 6858000"/>
              <a:gd name="connsiteX16" fmla="*/ 0 w 12161519"/>
              <a:gd name="connsiteY16" fmla="*/ 6858000 h 6858000"/>
              <a:gd name="connsiteX17" fmla="*/ 0 w 12161519"/>
              <a:gd name="connsiteY17" fmla="*/ 6623050 h 6858000"/>
              <a:gd name="connsiteX18" fmla="*/ 2630170 w 12161519"/>
              <a:gd name="connsiteY18" fmla="*/ 0 h 6858000"/>
              <a:gd name="connsiteX19" fmla="*/ 3314700 w 12161519"/>
              <a:gd name="connsiteY19" fmla="*/ 0 h 6858000"/>
              <a:gd name="connsiteX20" fmla="*/ 0 w 12161519"/>
              <a:gd name="connsiteY20" fmla="*/ 6219190 h 6858000"/>
              <a:gd name="connsiteX21" fmla="*/ 0 w 12161519"/>
              <a:gd name="connsiteY21" fmla="*/ 49352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61519" h="6858000">
                <a:moveTo>
                  <a:pt x="12161519" y="638810"/>
                </a:moveTo>
                <a:lnTo>
                  <a:pt x="12161519" y="1922780"/>
                </a:lnTo>
                <a:lnTo>
                  <a:pt x="9531350" y="6858000"/>
                </a:lnTo>
                <a:lnTo>
                  <a:pt x="8846819" y="6858000"/>
                </a:lnTo>
                <a:close/>
                <a:moveTo>
                  <a:pt x="10704830" y="0"/>
                </a:moveTo>
                <a:lnTo>
                  <a:pt x="12161519" y="0"/>
                </a:lnTo>
                <a:lnTo>
                  <a:pt x="12161519" y="234950"/>
                </a:lnTo>
                <a:lnTo>
                  <a:pt x="8632190" y="6858000"/>
                </a:lnTo>
                <a:lnTo>
                  <a:pt x="7049770" y="6858000"/>
                </a:lnTo>
                <a:close/>
                <a:moveTo>
                  <a:pt x="5320030" y="0"/>
                </a:moveTo>
                <a:lnTo>
                  <a:pt x="10476230" y="0"/>
                </a:lnTo>
                <a:lnTo>
                  <a:pt x="6822440" y="6858000"/>
                </a:lnTo>
                <a:lnTo>
                  <a:pt x="1664970" y="6858000"/>
                </a:lnTo>
                <a:close/>
                <a:moveTo>
                  <a:pt x="3529330" y="0"/>
                </a:moveTo>
                <a:lnTo>
                  <a:pt x="5111750" y="0"/>
                </a:lnTo>
                <a:lnTo>
                  <a:pt x="1456690" y="6858000"/>
                </a:lnTo>
                <a:lnTo>
                  <a:pt x="0" y="6858000"/>
                </a:lnTo>
                <a:lnTo>
                  <a:pt x="0" y="6623050"/>
                </a:lnTo>
                <a:close/>
                <a:moveTo>
                  <a:pt x="2630170" y="0"/>
                </a:moveTo>
                <a:lnTo>
                  <a:pt x="3314700" y="0"/>
                </a:lnTo>
                <a:lnTo>
                  <a:pt x="0" y="6219190"/>
                </a:lnTo>
                <a:lnTo>
                  <a:pt x="0" y="493522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FD7B55F-CFD3-4921-BB2A-B14EB4E36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033272"/>
            <a:ext cx="10514998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BIG IMAGE SLIDE</a:t>
            </a:r>
            <a:endParaRPr lang="ru-RU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32204AA-73EE-4F85-898B-E747C5ACC0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1880794"/>
            <a:ext cx="10518598" cy="78263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raphic 4">
            <a:extLst>
              <a:ext uri="{FF2B5EF4-FFF2-40B4-BE49-F238E27FC236}">
                <a16:creationId xmlns:a16="http://schemas.microsoft.com/office/drawing/2014/main" id="{38541361-4795-490E-8165-B4A338F8231D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2E78DA-7F75-294B-AECF-F02F6C41615D}"/>
              </a:ext>
            </a:extLst>
          </p:cNvPr>
          <p:cNvSpPr txBox="1"/>
          <p:nvPr userDrawn="1"/>
        </p:nvSpPr>
        <p:spPr>
          <a:xfrm>
            <a:off x="327546" y="30025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7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F5D581-F5B0-4701-B187-0D4FAB4490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E5F41AB-E2B9-45DD-B1C7-9F4DBA4946B9}"/>
              </a:ext>
            </a:extLst>
          </p:cNvPr>
          <p:cNvSpPr/>
          <p:nvPr userDrawn="1"/>
        </p:nvSpPr>
        <p:spPr>
          <a:xfrm>
            <a:off x="2445759" y="-12700"/>
            <a:ext cx="7289800" cy="6883400"/>
          </a:xfrm>
          <a:custGeom>
            <a:avLst/>
            <a:gdLst>
              <a:gd name="connsiteX0" fmla="*/ 5063490 w 7289800"/>
              <a:gd name="connsiteY0" fmla="*/ 12700 h 6883400"/>
              <a:gd name="connsiteX1" fmla="*/ 2499360 w 7289800"/>
              <a:gd name="connsiteY1" fmla="*/ 6870700 h 6883400"/>
              <a:gd name="connsiteX2" fmla="*/ 4721860 w 7289800"/>
              <a:gd name="connsiteY2" fmla="*/ 6870700 h 6883400"/>
              <a:gd name="connsiteX3" fmla="*/ 7285990 w 7289800"/>
              <a:gd name="connsiteY3" fmla="*/ 12700 h 6883400"/>
              <a:gd name="connsiteX4" fmla="*/ 5063490 w 7289800"/>
              <a:gd name="connsiteY4" fmla="*/ 12700 h 6883400"/>
              <a:gd name="connsiteX5" fmla="*/ 12700 w 7289800"/>
              <a:gd name="connsiteY5" fmla="*/ 6870700 h 6883400"/>
              <a:gd name="connsiteX6" fmla="*/ 2235200 w 7289800"/>
              <a:gd name="connsiteY6" fmla="*/ 6870700 h 6883400"/>
              <a:gd name="connsiteX7" fmla="*/ 4799331 w 7289800"/>
              <a:gd name="connsiteY7" fmla="*/ 12700 h 6883400"/>
              <a:gd name="connsiteX8" fmla="*/ 2576830 w 7289800"/>
              <a:gd name="connsiteY8" fmla="*/ 12700 h 6883400"/>
              <a:gd name="connsiteX9" fmla="*/ 12700 w 7289800"/>
              <a:gd name="connsiteY9" fmla="*/ 687070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89800" h="6883400">
                <a:moveTo>
                  <a:pt x="5063490" y="12700"/>
                </a:moveTo>
                <a:lnTo>
                  <a:pt x="2499360" y="6870700"/>
                </a:lnTo>
                <a:lnTo>
                  <a:pt x="4721860" y="6870700"/>
                </a:lnTo>
                <a:lnTo>
                  <a:pt x="7285990" y="12700"/>
                </a:lnTo>
                <a:lnTo>
                  <a:pt x="5063490" y="12700"/>
                </a:lnTo>
                <a:close/>
                <a:moveTo>
                  <a:pt x="12700" y="6870700"/>
                </a:moveTo>
                <a:lnTo>
                  <a:pt x="2235200" y="6870700"/>
                </a:lnTo>
                <a:lnTo>
                  <a:pt x="4799331" y="12700"/>
                </a:lnTo>
                <a:lnTo>
                  <a:pt x="2576830" y="12700"/>
                </a:lnTo>
                <a:lnTo>
                  <a:pt x="12700" y="6870700"/>
                </a:lnTo>
                <a:close/>
              </a:path>
            </a:pathLst>
          </a:custGeom>
          <a:solidFill>
            <a:schemeClr val="bg2">
              <a:alpha val="15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657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VIDEO SLIDE</a:t>
            </a:r>
            <a:endParaRPr lang="ru-RU"/>
          </a:p>
        </p:txBody>
      </p:sp>
      <p:sp>
        <p:nvSpPr>
          <p:cNvPr id="16" name="Media Placeholder 7">
            <a:extLst>
              <a:ext uri="{FF2B5EF4-FFF2-40B4-BE49-F238E27FC236}">
                <a16:creationId xmlns:a16="http://schemas.microsoft.com/office/drawing/2014/main" id="{A11F77F4-4B16-4503-B9B6-AE22C686E3E3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1395984" y="1497770"/>
            <a:ext cx="9400032" cy="421538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add media</a:t>
            </a:r>
            <a:endParaRPr lang="ru-RU"/>
          </a:p>
        </p:txBody>
      </p:sp>
      <p:sp>
        <p:nvSpPr>
          <p:cNvPr id="12" name="Graphic 4">
            <a:extLst>
              <a:ext uri="{FF2B5EF4-FFF2-40B4-BE49-F238E27FC236}">
                <a16:creationId xmlns:a16="http://schemas.microsoft.com/office/drawing/2014/main" id="{C7654E36-50FF-425E-B595-F3957610B5D8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73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30162" y="6002372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fld id="{D495E168-DA5E-4888-8D8A-92B118324C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4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002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MM.DD.20XX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002372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/>
              <a:t>ADD A FOOTER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77" r:id="rId2"/>
    <p:sldLayoutId id="2147483678" r:id="rId3"/>
    <p:sldLayoutId id="2147483679" r:id="rId4"/>
    <p:sldLayoutId id="2147483681" r:id="rId5"/>
    <p:sldLayoutId id="2147483690" r:id="rId6"/>
    <p:sldLayoutId id="2147483691" r:id="rId7"/>
    <p:sldLayoutId id="2147483684" r:id="rId8"/>
    <p:sldLayoutId id="2147483685" r:id="rId9"/>
    <p:sldLayoutId id="2147483692" r:id="rId10"/>
    <p:sldLayoutId id="2147483693" r:id="rId11"/>
    <p:sldLayoutId id="2147483694" r:id="rId12"/>
    <p:sldLayoutId id="2147483697" r:id="rId13"/>
    <p:sldLayoutId id="2147483698" r:id="rId14"/>
    <p:sldLayoutId id="2147483699" r:id="rId15"/>
    <p:sldLayoutId id="2147483701" r:id="rId16"/>
    <p:sldLayoutId id="2147483700" r:id="rId17"/>
    <p:sldLayoutId id="2147483687" r:id="rId18"/>
    <p:sldLayoutId id="2147483696" r:id="rId19"/>
    <p:sldLayoutId id="2147483688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873751CF-C490-45B5-B248-BF86A59ECF2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/>
          <a:srcRect l="-9987" t="2766" r="9987" b="2766"/>
          <a:stretch/>
        </p:blipFill>
        <p:spPr>
          <a:xfrm>
            <a:off x="3036366" y="1934282"/>
            <a:ext cx="9155634" cy="492371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6E9371-6E05-45E0-803B-4C39AC28C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96" y="410401"/>
            <a:ext cx="11503378" cy="1523882"/>
          </a:xfrm>
        </p:spPr>
        <p:txBody>
          <a:bodyPr/>
          <a:lstStyle/>
          <a:p>
            <a:pPr algn="ctr"/>
            <a:r>
              <a:rPr lang="en-US" sz="5400" dirty="0">
                <a:latin typeface="Archicoco" panose="020B0A04020102020204" pitchFamily="34" charset="0"/>
              </a:rPr>
              <a:t>VTOL UAS Operating in GPS Denied Environment</a:t>
            </a:r>
            <a:endParaRPr lang="ru-RU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0FE25-038A-4A14-B11A-432FECB7F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5696" y="2327103"/>
            <a:ext cx="5150704" cy="1101897"/>
          </a:xfrm>
        </p:spPr>
        <p:txBody>
          <a:bodyPr/>
          <a:lstStyle/>
          <a:p>
            <a:r>
              <a:rPr lang="en-US" sz="1600">
                <a:solidFill>
                  <a:schemeClr val="tx2">
                    <a:lumMod val="75000"/>
                  </a:schemeClr>
                </a:solidFill>
              </a:rPr>
              <a:t>Nicholas Darden, Vivian Fakharizadeh, </a:t>
            </a:r>
            <a:r>
              <a:rPr lang="en-US" sz="1600" err="1">
                <a:solidFill>
                  <a:schemeClr val="tx2">
                    <a:lumMod val="75000"/>
                  </a:schemeClr>
                </a:solidFill>
              </a:rPr>
              <a:t>Zavia</a:t>
            </a:r>
            <a:r>
              <a:rPr lang="en-US" sz="1600">
                <a:solidFill>
                  <a:schemeClr val="tx2">
                    <a:lumMod val="75000"/>
                  </a:schemeClr>
                </a:solidFill>
              </a:rPr>
              <a:t> Harris, Richard Jones, Trent Jones, Joshua Lee, Ryan McLaughlin, </a:t>
            </a:r>
            <a:r>
              <a:rPr lang="en-US" sz="1600" err="1">
                <a:solidFill>
                  <a:schemeClr val="tx2">
                    <a:lumMod val="75000"/>
                  </a:schemeClr>
                </a:solidFill>
              </a:rPr>
              <a:t>Rushal</a:t>
            </a:r>
            <a:r>
              <a:rPr lang="en-US" sz="1600">
                <a:solidFill>
                  <a:schemeClr val="tx2">
                    <a:lumMod val="75000"/>
                  </a:schemeClr>
                </a:solidFill>
              </a:rPr>
              <a:t> Patel, Brendan Regan, Quinton </a:t>
            </a:r>
            <a:r>
              <a:rPr lang="en-US" sz="1600" err="1">
                <a:solidFill>
                  <a:schemeClr val="tx2">
                    <a:lumMod val="75000"/>
                  </a:schemeClr>
                </a:solidFill>
              </a:rPr>
              <a:t>Vehon</a:t>
            </a:r>
            <a:endParaRPr lang="en-US" sz="160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506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21564-E2C8-443F-8E07-E59DFA5BC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13956"/>
            <a:ext cx="5056083" cy="110195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Inertial Measurement Unit</a:t>
            </a: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2A374-6D41-4D06-9363-309246640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4032" y="2225392"/>
            <a:ext cx="4080602" cy="2347878"/>
          </a:xfrm>
        </p:spPr>
        <p:txBody>
          <a:bodyPr>
            <a:normAutofit/>
          </a:bodyPr>
          <a:lstStyle/>
          <a:p>
            <a:r>
              <a:rPr lang="en-US" sz="1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Previous Focus:</a:t>
            </a:r>
            <a:endParaRPr lang="en-US" sz="1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 Y, and Z axis were all tested independently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Cabinet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Found bias in all directions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 to tackle bias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534D36-FD98-42BC-977C-D6843E425B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2E85618-6F1B-45F5-9759-2B97808BAA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88" t="17240" r="-3" b="-2"/>
          <a:stretch/>
        </p:blipFill>
        <p:spPr>
          <a:xfrm>
            <a:off x="6096000" y="1822407"/>
            <a:ext cx="5665756" cy="3148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0F96F9-78E5-4CD9-B71C-E799BE430984}"/>
              </a:ext>
            </a:extLst>
          </p:cNvPr>
          <p:cNvSpPr/>
          <p:nvPr/>
        </p:nvSpPr>
        <p:spPr>
          <a:xfrm>
            <a:off x="774032" y="4490936"/>
            <a:ext cx="5410637" cy="1593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Correction methods: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get average bias, sum all the bias on a single axis and divide by the total amount of time (seconds)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 a subtraction of average bias early in the IMU position code.</a:t>
            </a:r>
          </a:p>
        </p:txBody>
      </p:sp>
      <p:pic>
        <p:nvPicPr>
          <p:cNvPr id="4" name="Picture 7" descr="A picture containing indoor, person&#10;&#10;Description generated with very high confidence">
            <a:extLst>
              <a:ext uri="{FF2B5EF4-FFF2-40B4-BE49-F238E27FC236}">
                <a16:creationId xmlns:a16="http://schemas.microsoft.com/office/drawing/2014/main" id="{EB50841D-F7B9-4F22-A875-F15A2589EE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00" r="32281" b="24474"/>
          <a:stretch/>
        </p:blipFill>
        <p:spPr>
          <a:xfrm>
            <a:off x="3875590" y="2506883"/>
            <a:ext cx="1857676" cy="1848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06630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C20937-8D4C-4000-BCD6-AC984F093F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01CE71-FC76-4B08-B6CF-991940C3C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IMU: Extended </a:t>
            </a:r>
            <a:r>
              <a:rPr lang="en-US" dirty="0" err="1"/>
              <a:t>Kalman</a:t>
            </a:r>
            <a:r>
              <a:rPr lang="en-US" dirty="0"/>
              <a:t> Filter</a:t>
            </a:r>
            <a:endParaRPr lang="ru-RU" dirty="0"/>
          </a:p>
        </p:txBody>
      </p:sp>
      <p:pic>
        <p:nvPicPr>
          <p:cNvPr id="27" name="Content Placeholder 26" descr="A close up of a map&#10;&#10;Description automatically generated">
            <a:extLst>
              <a:ext uri="{FF2B5EF4-FFF2-40B4-BE49-F238E27FC236}">
                <a16:creationId xmlns:a16="http://schemas.microsoft.com/office/drawing/2014/main" id="{F01FD54F-E388-49D9-BDC6-0A0071C867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66" y="3290888"/>
            <a:ext cx="5156884" cy="3201987"/>
          </a:xfrm>
          <a:prstGeom prst="rect">
            <a:avLst/>
          </a:prstGeom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1F62D469-2372-4EC6-9EFA-D96E53507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010" y="2017302"/>
            <a:ext cx="4712218" cy="736948"/>
          </a:xfrm>
          <a:prstGeom prst="rect">
            <a:avLst/>
          </a:prstGeom>
        </p:spPr>
      </p:pic>
      <p:pic>
        <p:nvPicPr>
          <p:cNvPr id="29" name="Content Placeholder 28" descr="A screenshot of a cell phone&#10;&#10;Description automatically generated">
            <a:extLst>
              <a:ext uri="{FF2B5EF4-FFF2-40B4-BE49-F238E27FC236}">
                <a16:creationId xmlns:a16="http://schemas.microsoft.com/office/drawing/2014/main" id="{C150944C-ACAC-470B-B08E-4279251423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355" y="4618372"/>
            <a:ext cx="4947528" cy="17491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6ECD30B-1D68-43C5-B7C0-8CE928816A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7"/>
          <a:stretch/>
        </p:blipFill>
        <p:spPr>
          <a:xfrm>
            <a:off x="7123772" y="3086546"/>
            <a:ext cx="2814694" cy="120242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5355F3C-222F-4AE0-8BEB-C51A53FD760D}"/>
              </a:ext>
            </a:extLst>
          </p:cNvPr>
          <p:cNvSpPr/>
          <p:nvPr/>
        </p:nvSpPr>
        <p:spPr>
          <a:xfrm>
            <a:off x="115503" y="2027867"/>
            <a:ext cx="64077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Kalman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filter: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Optimal estimation algorithm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step process (Predict &amp; Update)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Extended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Kalman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Filter – Non-linear version of the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Kalman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Filter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792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80C15F-D159-4084-88BA-640F1B1F6B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9" name="Content Placeholder 8" descr="A picture containing object&#10;&#10;Description automatically generated">
            <a:extLst>
              <a:ext uri="{FF2B5EF4-FFF2-40B4-BE49-F238E27FC236}">
                <a16:creationId xmlns:a16="http://schemas.microsoft.com/office/drawing/2014/main" id="{ACC11C85-D780-4F0E-91DD-7804986AF2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0" y="888427"/>
            <a:ext cx="5181600" cy="1632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6C5169-18CD-4394-96F2-BC75CE6DA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0" y="2785062"/>
            <a:ext cx="5181600" cy="1552197"/>
          </a:xfrm>
          <a:prstGeom prst="rect">
            <a:avLst/>
          </a:prstGeom>
        </p:spPr>
      </p:pic>
      <p:pic>
        <p:nvPicPr>
          <p:cNvPr id="11" name="Content Placeholder 1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400965F-5CA2-457A-ABC0-02F8EAF1BE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873" y="888427"/>
            <a:ext cx="5181600" cy="33802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250593B-838C-42CA-BB4C-D6C85EF71B53}"/>
              </a:ext>
            </a:extLst>
          </p:cNvPr>
          <p:cNvSpPr/>
          <p:nvPr/>
        </p:nvSpPr>
        <p:spPr>
          <a:xfrm>
            <a:off x="332510" y="481854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Currently working on the Equations of Motion for a Quadrotor and trying to produce equations for matrices that will be included in the EKF code on MATLAB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C4089C-016F-4DD1-A492-DA0CDF40C238}"/>
              </a:ext>
            </a:extLst>
          </p:cNvPr>
          <p:cNvSpPr txBox="1"/>
          <p:nvPr/>
        </p:nvSpPr>
        <p:spPr>
          <a:xfrm>
            <a:off x="6428510" y="4818540"/>
            <a:ext cx="49876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Fall break is the target for having the Equations and matrices written into the MATLAB code.</a:t>
            </a:r>
          </a:p>
        </p:txBody>
      </p:sp>
    </p:spTree>
    <p:extLst>
      <p:ext uri="{BB962C8B-B14F-4D97-AF65-F5344CB8AC3E}">
        <p14:creationId xmlns:p14="http://schemas.microsoft.com/office/powerpoint/2010/main" val="1306118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8DCF8F-466A-4FC0-91DF-33EF070ED3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09D92-7413-44EE-BC90-ECE50DA31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259" y="2271491"/>
            <a:ext cx="4752675" cy="32344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Previous Focus: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SF11/C LiDAR was tested for accuracy over water and integrated into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PixHawk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 Flight Controller </a:t>
            </a:r>
          </a:p>
          <a:p>
            <a:pPr lvl="1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Raspbian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setup was completed on Raspberry Pi 3 B+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geofence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failsafe is not needed, parameters can be set for it to be disabled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BD519751-E686-4F24-9C8F-C439D8581B8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/>
          <a:stretch/>
        </p:blipFill>
        <p:spPr>
          <a:xfrm>
            <a:off x="5660200" y="1710856"/>
            <a:ext cx="5760721" cy="3795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CBC083D-A95F-4515-A7E0-D1571C736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14" y="266007"/>
            <a:ext cx="3932237" cy="1345096"/>
          </a:xfrm>
        </p:spPr>
        <p:txBody>
          <a:bodyPr/>
          <a:lstStyle/>
          <a:p>
            <a:pPr algn="ctr"/>
            <a:r>
              <a:rPr lang="en-US" dirty="0"/>
              <a:t>Sensor Integration</a:t>
            </a:r>
          </a:p>
        </p:txBody>
      </p:sp>
    </p:spTree>
    <p:extLst>
      <p:ext uri="{BB962C8B-B14F-4D97-AF65-F5344CB8AC3E}">
        <p14:creationId xmlns:p14="http://schemas.microsoft.com/office/powerpoint/2010/main" val="2987149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D844DD-DFA0-4C89-9C87-7619E028EF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7A35D52-0887-4BD1-A8BD-839CFB168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Sensor Integration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9EA4E33-B2EE-4A11-9B27-6FF3A71620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0632" y="2166148"/>
            <a:ext cx="4531393" cy="2742736"/>
          </a:xfrm>
        </p:spPr>
        <p:txBody>
          <a:bodyPr>
            <a:normAutofit/>
          </a:bodyPr>
          <a:lstStyle/>
          <a:p>
            <a:r>
              <a:rPr lang="en-US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en-US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Focus: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Connect the Here 2 GPS to Pi and test accuracy of location readings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how Raspberry Pi can use initial GPS lock as origin of mission and emit false GPS signals to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Pixhawk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using data from IMU</a:t>
            </a:r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B94BAF8B-172F-481D-940A-54353DC81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5567363" y="457200"/>
            <a:ext cx="5403850" cy="5403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22319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2B38C8-BA1A-4A31-A763-FA3C127E76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30162" y="6002372"/>
            <a:ext cx="549442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7</a:t>
            </a:fld>
            <a:endParaRPr lang="ru-R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FCCF5D-C41F-4E0B-9678-24A38CC33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/>
              <a:t>Visual Odometry</a:t>
            </a:r>
          </a:p>
        </p:txBody>
      </p:sp>
      <p:pic>
        <p:nvPicPr>
          <p:cNvPr id="7" name="Content Placeholder 6" descr="A close up of a device&#10;&#10;Description automatically generated">
            <a:extLst>
              <a:ext uri="{FF2B5EF4-FFF2-40B4-BE49-F238E27FC236}">
                <a16:creationId xmlns:a16="http://schemas.microsoft.com/office/drawing/2014/main" id="{CEEB8E87-D35A-4879-877C-5C0470912C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331" b="-3"/>
          <a:stretch/>
        </p:blipFill>
        <p:spPr>
          <a:xfrm>
            <a:off x="838200" y="2277755"/>
            <a:ext cx="5181600" cy="38992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C65B10-5AE1-4CE9-9D9D-73C146EC0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77755"/>
            <a:ext cx="5181600" cy="389920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Setup Raspbian onto the </a:t>
            </a:r>
            <a:r>
              <a:rPr lang="en-US" err="1"/>
              <a:t>RaspBerry</a:t>
            </a:r>
            <a:r>
              <a:rPr lang="en-US"/>
              <a:t> Pi 3B+ </a:t>
            </a:r>
          </a:p>
          <a:p>
            <a:r>
              <a:rPr lang="en-US"/>
              <a:t>Researched and implemented Virtual desktop software PuTTY and VNC Viewer to enable team members to work on the Pi without the need of external peripherals </a:t>
            </a:r>
          </a:p>
          <a:p>
            <a:r>
              <a:rPr lang="en-US"/>
              <a:t>Installed and setup OpenCV and </a:t>
            </a:r>
            <a:r>
              <a:rPr lang="en-US" err="1"/>
              <a:t>ArUco</a:t>
            </a:r>
            <a:r>
              <a:rPr lang="en-US"/>
              <a:t> files onto the Raspberry Pi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96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6034B9-FF5A-4631-B42E-51A059A884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FE5177-8D59-4811-84BF-555706980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Visual Odometry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9CF19D-8EC8-4044-9127-C03945171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9508" y="2166147"/>
            <a:ext cx="4610500" cy="4128775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Researched methods of integrating odometry script from Microsoft Visual Studio C++ on to the Pi board.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This past week we were able to write a new visual odometry script for the </a:t>
            </a:r>
            <a:r>
              <a:rPr lang="en-US" sz="1800" dirty="0" err="1">
                <a:solidFill>
                  <a:schemeClr val="bg1"/>
                </a:solidFill>
              </a:rPr>
              <a:t>RaspBerry</a:t>
            </a:r>
            <a:r>
              <a:rPr lang="en-US" sz="1800" dirty="0">
                <a:solidFill>
                  <a:schemeClr val="bg1"/>
                </a:solidFill>
              </a:rPr>
              <a:t> Pi and run the </a:t>
            </a:r>
            <a:r>
              <a:rPr lang="en-US" sz="1800" dirty="0" err="1">
                <a:solidFill>
                  <a:schemeClr val="bg1"/>
                </a:solidFill>
              </a:rPr>
              <a:t>OpenCV</a:t>
            </a:r>
            <a:r>
              <a:rPr lang="en-US" sz="1800" dirty="0">
                <a:solidFill>
                  <a:schemeClr val="bg1"/>
                </a:solidFill>
              </a:rPr>
              <a:t> and </a:t>
            </a:r>
            <a:r>
              <a:rPr lang="en-US" sz="1800" dirty="0" err="1">
                <a:solidFill>
                  <a:schemeClr val="bg1"/>
                </a:solidFill>
              </a:rPr>
              <a:t>ArUco</a:t>
            </a:r>
            <a:r>
              <a:rPr lang="en-US" sz="1800" dirty="0">
                <a:solidFill>
                  <a:schemeClr val="bg1"/>
                </a:solidFill>
              </a:rPr>
              <a:t> functions.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The Pi Camera has been calibrated to recognize lock onto the </a:t>
            </a:r>
            <a:r>
              <a:rPr lang="en-US" sz="1800" dirty="0" err="1">
                <a:solidFill>
                  <a:schemeClr val="bg1"/>
                </a:solidFill>
              </a:rPr>
              <a:t>ArUco</a:t>
            </a:r>
            <a:r>
              <a:rPr lang="en-US" sz="1800" dirty="0">
                <a:solidFill>
                  <a:schemeClr val="bg1"/>
                </a:solidFill>
              </a:rPr>
              <a:t> markers.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Future goals are to perform distance and accuracy based testing with </a:t>
            </a:r>
            <a:r>
              <a:rPr lang="en-US" sz="1800" dirty="0" err="1">
                <a:solidFill>
                  <a:schemeClr val="bg1"/>
                </a:solidFill>
              </a:rPr>
              <a:t>ArUco</a:t>
            </a:r>
            <a:r>
              <a:rPr lang="en-US" sz="1800" dirty="0">
                <a:solidFill>
                  <a:schemeClr val="bg1"/>
                </a:solidFill>
              </a:rPr>
              <a:t> markers and allow the drone to fly autonomously and locate the </a:t>
            </a:r>
            <a:r>
              <a:rPr lang="en-US" sz="1800" dirty="0" err="1">
                <a:solidFill>
                  <a:schemeClr val="bg1"/>
                </a:solidFill>
              </a:rPr>
              <a:t>ArUco</a:t>
            </a:r>
            <a:r>
              <a:rPr lang="en-US" sz="1800" dirty="0">
                <a:solidFill>
                  <a:schemeClr val="bg1"/>
                </a:solidFill>
              </a:rPr>
              <a:t> markers.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7" name="Content Placeholder 6" descr="A picture containing indoor, sitting, open, table&#10;&#10;Description automatically generated">
            <a:extLst>
              <a:ext uri="{FF2B5EF4-FFF2-40B4-BE49-F238E27FC236}">
                <a16:creationId xmlns:a16="http://schemas.microsoft.com/office/drawing/2014/main" id="{8C15204A-A31E-4084-B89C-99D7D119D8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321" t="17789" r="24980"/>
          <a:stretch/>
        </p:blipFill>
        <p:spPr>
          <a:xfrm rot="5400000">
            <a:off x="7203626" y="-212866"/>
            <a:ext cx="3022744" cy="4030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person sitting at a desk using a computer&#10;&#10;Description automatically generated">
            <a:extLst>
              <a:ext uri="{FF2B5EF4-FFF2-40B4-BE49-F238E27FC236}">
                <a16:creationId xmlns:a16="http://schemas.microsoft.com/office/drawing/2014/main" id="{7D183498-0BAE-4BF6-9C30-6231BC729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837" y="3544333"/>
            <a:ext cx="4030323" cy="3022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6933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person, indoor, man&#10;&#10;Description generated with very high confidence">
            <a:extLst>
              <a:ext uri="{FF2B5EF4-FFF2-40B4-BE49-F238E27FC236}">
                <a16:creationId xmlns:a16="http://schemas.microsoft.com/office/drawing/2014/main" id="{B2F3651C-BA0F-4D8F-8B89-5BCDCDC1815A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2"/>
          <a:srcRect t="18242" b="18242"/>
          <a:stretch/>
        </p:blipFill>
        <p:spPr>
          <a:xfrm>
            <a:off x="1441" y="0"/>
            <a:ext cx="8567050" cy="4361236"/>
          </a:xfrm>
          <a:custGeom>
            <a:avLst/>
            <a:gdLst>
              <a:gd name="connsiteX0" fmla="*/ 3914141 w 6103620"/>
              <a:gd name="connsiteY0" fmla="*/ 914400 h 6857999"/>
              <a:gd name="connsiteX1" fmla="*/ 6103620 w 6103620"/>
              <a:gd name="connsiteY1" fmla="*/ 914400 h 6857999"/>
              <a:gd name="connsiteX2" fmla="*/ 6103620 w 6103620"/>
              <a:gd name="connsiteY2" fmla="*/ 914404 h 6857999"/>
              <a:gd name="connsiteX3" fmla="*/ 4339591 w 6103620"/>
              <a:gd name="connsiteY3" fmla="*/ 6857999 h 6857999"/>
              <a:gd name="connsiteX4" fmla="*/ 2150113 w 6103620"/>
              <a:gd name="connsiteY4" fmla="*/ 6857999 h 6857999"/>
              <a:gd name="connsiteX5" fmla="*/ 1769111 w 6103620"/>
              <a:gd name="connsiteY5" fmla="*/ 0 h 6857999"/>
              <a:gd name="connsiteX6" fmla="*/ 3958591 w 6103620"/>
              <a:gd name="connsiteY6" fmla="*/ 0 h 6857999"/>
              <a:gd name="connsiteX7" fmla="*/ 2189480 w 6103620"/>
              <a:gd name="connsiteY7" fmla="*/ 5943601 h 6857999"/>
              <a:gd name="connsiteX8" fmla="*/ 0 w 6103620"/>
              <a:gd name="connsiteY8" fmla="*/ 594360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3620" h="6857999">
                <a:moveTo>
                  <a:pt x="3914141" y="914400"/>
                </a:moveTo>
                <a:lnTo>
                  <a:pt x="6103620" y="914400"/>
                </a:lnTo>
                <a:lnTo>
                  <a:pt x="6103620" y="914404"/>
                </a:lnTo>
                <a:lnTo>
                  <a:pt x="4339591" y="6857999"/>
                </a:lnTo>
                <a:lnTo>
                  <a:pt x="2150113" y="6857999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1327202-8AC3-41FF-83C3-494AE27EA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465" y="2338939"/>
            <a:ext cx="3502846" cy="915928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sz="4800" dirty="0"/>
              <a:t>Summary</a:t>
            </a:r>
            <a:endParaRPr lang="en-US" sz="4800" dirty="0">
              <a:ea typeface="Verdana"/>
              <a:cs typeface="Verdana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8BDB1A-EBD5-4651-B6CA-226A3BAE30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65756" y="3743227"/>
            <a:ext cx="5344442" cy="263554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/>
              <a:t>Our project’s end goal is to:</a:t>
            </a:r>
          </a:p>
          <a:p>
            <a:pPr lvl="1"/>
            <a:r>
              <a:rPr lang="en-US" sz="1600" dirty="0"/>
              <a:t> Use the IMU for dead-reckoning</a:t>
            </a:r>
          </a:p>
          <a:p>
            <a:pPr lvl="1"/>
            <a:r>
              <a:rPr lang="en-US" sz="1600" dirty="0"/>
              <a:t>Send false GPS signals emitted from the Raspberry Pi 3 b+ to </a:t>
            </a:r>
            <a:r>
              <a:rPr lang="en-US" sz="1600" dirty="0" err="1"/>
              <a:t>Pixhawk</a:t>
            </a:r>
            <a:r>
              <a:rPr lang="en-US" sz="1600" dirty="0"/>
              <a:t> </a:t>
            </a:r>
          </a:p>
          <a:p>
            <a:pPr lvl="1"/>
            <a:r>
              <a:rPr lang="en-US" sz="1600" dirty="0"/>
              <a:t>Use LiDAR for more accurate altitude sensing</a:t>
            </a:r>
          </a:p>
          <a:p>
            <a:pPr lvl="1"/>
            <a:r>
              <a:rPr lang="en-US" sz="1600" dirty="0"/>
              <a:t>Use Pi camera for marker recognition to initiate landing onboard Naval ship</a:t>
            </a:r>
          </a:p>
          <a:p>
            <a:pPr lvl="1"/>
            <a:r>
              <a:rPr lang="en-US" sz="1600" dirty="0"/>
              <a:t>Fly the UAS autonomously to a predetermined destination with GPS disabled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9EDAD7-3C13-4068-9F9C-5FC2EA214B5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42725" y="6002338"/>
            <a:ext cx="549275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993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5">
      <a:dk1>
        <a:sysClr val="windowText" lastClr="000000"/>
      </a:dk1>
      <a:lt1>
        <a:sysClr val="window" lastClr="FFFFFF"/>
      </a:lt1>
      <a:dk2>
        <a:srgbClr val="FFCD00"/>
      </a:dk2>
      <a:lt2>
        <a:srgbClr val="00AEDE"/>
      </a:lt2>
      <a:accent1>
        <a:srgbClr val="002E62"/>
      </a:accent1>
      <a:accent2>
        <a:srgbClr val="004CB9"/>
      </a:accent2>
      <a:accent3>
        <a:srgbClr val="FF9D00"/>
      </a:accent3>
      <a:accent4>
        <a:srgbClr val="57A773"/>
      </a:accent4>
      <a:accent5>
        <a:srgbClr val="D11149"/>
      </a:accent5>
      <a:accent6>
        <a:srgbClr val="00111F"/>
      </a:accent6>
      <a:hlink>
        <a:srgbClr val="FFFFFF"/>
      </a:hlink>
      <a:folHlink>
        <a:srgbClr val="FFFFFF"/>
      </a:folHlink>
    </a:clrScheme>
    <a:fontScheme name="Custom 22">
      <a:majorFont>
        <a:latin typeface="Verdana"/>
        <a:ea typeface=""/>
        <a:cs typeface=""/>
      </a:majorFont>
      <a:minorFont>
        <a:latin typeface="Lucida Gran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NBPL_GeneralDesign02_MO - v4" id="{6FF23145-4007-4574-94C2-B80E45F46FD9}" vid="{0FB396FC-CF2E-452A-9B17-DA6C73B135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5154C8-4BB5-43F2-9F6C-5E79271A0D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7A0EF5-23A9-4627-BC46-745B7DD804D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F2807890-83DC-4772-9CAD-F7CB30099A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414</Words>
  <Application>Microsoft Office PowerPoint</Application>
  <PresentationFormat>Widescreen</PresentationFormat>
  <Paragraphs>51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Archicoco</vt:lpstr>
      <vt:lpstr>Arial</vt:lpstr>
      <vt:lpstr>Calibri</vt:lpstr>
      <vt:lpstr>Lucida Grande</vt:lpstr>
      <vt:lpstr>Times New Roman</vt:lpstr>
      <vt:lpstr>Verdana</vt:lpstr>
      <vt:lpstr>Wingdings</vt:lpstr>
      <vt:lpstr>Office Theme</vt:lpstr>
      <vt:lpstr>VTOL UAS Operating in GPS Denied Environment</vt:lpstr>
      <vt:lpstr>Inertial Measurement Unit</vt:lpstr>
      <vt:lpstr>IMU: Extended Kalman Filter</vt:lpstr>
      <vt:lpstr>PowerPoint Presentation</vt:lpstr>
      <vt:lpstr>Sensor Integration</vt:lpstr>
      <vt:lpstr>Sensor Integration</vt:lpstr>
      <vt:lpstr>Visual Odometry</vt:lpstr>
      <vt:lpstr>Visual Odometry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VTOL UAS Operating in GPS Denied Environment</dc:title>
  <dc:creator/>
  <cp:revision>9</cp:revision>
  <dcterms:created xsi:type="dcterms:W3CDTF">2019-09-25T03:21:37Z</dcterms:created>
  <dcterms:modified xsi:type="dcterms:W3CDTF">2019-09-25T18:43:14Z</dcterms:modified>
</cp:coreProperties>
</file>